
<file path=[Content_Types].xml><?xml version="1.0" encoding="utf-8"?>
<Types xmlns="http://schemas.openxmlformats.org/package/2006/content-types">
  <Default Extension="jpg" ContentType="image/jpeg"/>
  <Default Extension="wdp" ContentType="image/vnd.ms-photo"/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3.xml" ContentType="application/vnd.openxmlformats-officedocument.theme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7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7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6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7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1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70.xml" ContentType="application/vnd.openxmlformats-officedocument.presentationml.slideLayout+xml"/>
  <Override PartName="/ppt/theme/theme1.xml" ContentType="application/vnd.openxmlformats-officedocument.them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7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5.xml" ContentType="application/vnd.openxmlformats-officedocument.presentationml.slide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67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3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2" Type="http://schemas.openxmlformats.org/officeDocument/2006/relationships/extended-properties" Target="docProps/app.xml" /><Relationship Id="rId0" Type="http://schemas.openxmlformats.org/officeDocument/2006/relationships/officeDocument" Target="ppt/presentation.xml" /><Relationship Id="rId1" Type="http://schemas.openxmlformats.org/package/2006/relationships/metadata/core-properties" Target="docProps/core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firstSlideNum="1">
  <p:sldMasterIdLst>
    <p:sldMasterId id="2147483648" r:id="rId0"/>
    <p:sldMasterId id="2147483655" r:id="rId1"/>
    <p:sldMasterId id="2147483681" r:id="rId2"/>
    <p:sldMasterId id="2147483707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797675" cy="9928225"/>
  <p:defaultTextStyle>
    <a:defPPr>
      <a:defRPr lang="fr-FR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>
  <p:showPr showNarration="true">
    <p:present/>
    <p:sldAll/>
    <p:penClr>
      <a:prstClr val="red"/>
    </p:penClr>
    <p:extLst>
      <p:ext uri="{EC167BDD-8182-4AB7-AECC-EB403E3ABB37}"/>
      <p:ext uri="{2FDB2607-1784-4EEB-B798-7EB5836EED8A}"/>
    </p:extLst>
  </p:showPr>
  <p:clrMru>
    <a:srgbClr val="7A00E6"/>
    <a:srgbClr val="23004C"/>
    <a:srgbClr val="75923C"/>
    <a:srgbClr val="D9E1F2"/>
    <a:srgbClr val="B6ABCF"/>
    <a:srgbClr val="FF9933"/>
    <a:srgbClr val="3D0073"/>
    <a:srgbClr val="EBF1DE"/>
    <a:srgbClr val="3E457A"/>
    <a:srgbClr val="525CA3"/>
  </p:clrMru>
  <p:extLst>
    <p:ext uri="{E76CE94A-603C-4142-B9EB-6D1370010A27}"/>
    <p:ext uri="{D31A062A-798A-4329-ABDD-BBA856620510}"/>
    <p:ext uri="{FD5EFAAD-0ECE-453E-9831-46B23BE46B34}"/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p="http://schemas.openxmlformats.org/presentationml/2006/main" lastView="sldThumbnailView">
  <p:normalViewPr>
    <p:restoredLeft sz="15620"/>
    <p:restoredTop sz="94660"/>
  </p:normalViewPr>
  <p:slideViewPr>
    <p:cSldViewPr snapToGrid="false">
      <p:cViewPr varScale="true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7" Type="http://schemas.openxmlformats.org/officeDocument/2006/relationships/slide" Target="slides/slide4.xml" /><Relationship Id="rId9" Type="http://schemas.openxmlformats.org/officeDocument/2006/relationships/slide" Target="slides/slide6.xml" /><Relationship Id="rId6" Type="http://schemas.openxmlformats.org/officeDocument/2006/relationships/slide" Target="slides/slide3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3" Type="http://schemas.openxmlformats.org/officeDocument/2006/relationships/slideMaster" Target="slideMasters/slideMaster4.xml" /><Relationship Id="rId25" Type="http://schemas.openxmlformats.org/officeDocument/2006/relationships/viewProps" Target="viewProps.xml" /><Relationship Id="rId24" Type="http://schemas.openxmlformats.org/officeDocument/2006/relationships/tableStyles" Target="tableStyles.xml" /><Relationship Id="rId13" Type="http://schemas.openxmlformats.org/officeDocument/2006/relationships/slide" Target="slides/slide10.xml" /><Relationship Id="rId12" Type="http://schemas.openxmlformats.org/officeDocument/2006/relationships/slide" Target="slides/slide9.xml" /><Relationship Id="rId18" Type="http://schemas.openxmlformats.org/officeDocument/2006/relationships/slide" Target="slides/slide15.xml" /><Relationship Id="rId10" Type="http://schemas.openxmlformats.org/officeDocument/2006/relationships/slide" Target="slides/slide7.xml" /><Relationship Id="rId8" Type="http://schemas.openxmlformats.org/officeDocument/2006/relationships/slide" Target="slides/slide5.xml" /><Relationship Id="rId19" Type="http://schemas.openxmlformats.org/officeDocument/2006/relationships/slide" Target="slides/slide16.xml" /><Relationship Id="rId14" Type="http://schemas.openxmlformats.org/officeDocument/2006/relationships/slide" Target="slides/slide11.xml" /><Relationship Id="rId23" Type="http://schemas.openxmlformats.org/officeDocument/2006/relationships/presProps" Target="presProps.xml" /><Relationship Id="rId0" Type="http://schemas.openxmlformats.org/officeDocument/2006/relationships/slideMaster" Target="slideMasters/slideMaster1.xml" /><Relationship Id="rId22" Type="http://schemas.openxmlformats.org/officeDocument/2006/relationships/notesMaster" Target="notesMasters/notesMaster1.xml" /><Relationship Id="rId11" Type="http://schemas.openxmlformats.org/officeDocument/2006/relationships/slide" Target="slides/slide8.xml" /><Relationship Id="rId15" Type="http://schemas.openxmlformats.org/officeDocument/2006/relationships/slide" Target="slides/slide12.xml" /><Relationship Id="rId1" Type="http://schemas.openxmlformats.org/officeDocument/2006/relationships/slideMaster" Target="slideMasters/slideMaster2.xml" /><Relationship Id="rId21" Type="http://schemas.openxmlformats.org/officeDocument/2006/relationships/slide" Target="slides/slide18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" Type="http://schemas.openxmlformats.org/officeDocument/2006/relationships/slideMaster" Target="slideMasters/slideMaster3.xml" /><Relationship Id="rId17" Type="http://schemas.openxmlformats.org/officeDocument/2006/relationships/slide" Target="slides/slide14.xml" /></Relationships>
</file>

<file path=ppt/notesMasters/_rels/notesMaster1.xml.rels><?xml version="1.0" encoding="UTF-8" standalone="yes"?><Relationships xmlns="http://schemas.openxmlformats.org/package/2006/relationships"><Relationship Id="rId0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pPr/>
            <a:endParaRPr lang="fr-FR"/>
          </a:p>
        </p:txBody>
      </p:sp>
      <p:sp>
        <p:nvSpPr>
          <p:cNvPr id="3" name="Espace réservé de la date 2"/>
          <p:cNvSpPr>
            <a:spLocks noGrp="true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pPr/>
            <a:fld id="{396661F8-6642-4EBB-AF72-9C25E789CBD0}" type="datetimeFigureOut">
              <a:rPr lang="fr-FR" smtClean="false"/>
              <a:t>20/03/2026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pPr/>
            <a:endParaRPr lang="fr-FR"/>
          </a:p>
        </p:txBody>
      </p:sp>
      <p:sp>
        <p:nvSpPr>
          <p:cNvPr id="5" name="Espace réservé des notes 4"/>
          <p:cNvSpPr>
            <a:spLocks noGrp="true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fr-FR"/>
              <a:t>Cliquez pour modifier les styles du texte du masque</a:t>
            </a:r>
            <a:endParaRPr/>
          </a:p>
          <a:p>
            <a:pPr lvl="1"/>
            <a:r>
              <a:rPr lang="fr-FR"/>
              <a:t>Deuxième niveau</a:t>
            </a:r>
            <a:endParaRPr/>
          </a:p>
          <a:p>
            <a:pPr lvl="2"/>
            <a:r>
              <a:rPr lang="fr-FR"/>
              <a:t>Troisième niveau</a:t>
            </a:r>
            <a:endParaRPr/>
          </a:p>
          <a:p>
            <a:pPr lvl="3"/>
            <a:r>
              <a:rPr lang="fr-FR"/>
              <a:t>Quatrième niveau</a:t>
            </a:r>
            <a:endParaRPr/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true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pPr/>
            <a:endParaRPr lang="fr-FR"/>
          </a:p>
        </p:txBody>
      </p:sp>
      <p:sp>
        <p:nvSpPr>
          <p:cNvPr id="7" name="Espace réservé du numéro de diapositive 6"/>
          <p:cNvSpPr>
            <a:spLocks noGrp="true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pPr/>
            <a:fld id="{33305413-A033-46F4-9347-B29AEA21A678}" type="slidenum">
              <a:rPr lang="fr-FR" smtClean="false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false" ftr="false" dt="false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0" Type="http://schemas.openxmlformats.org/officeDocument/2006/relationships/slide" Target="../slides/slide7.xml" /></Relationships>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0" Type="http://schemas.openxmlformats.org/officeDocument/2006/relationships/slide" Target="../slides/slide4.xml" /></Relationships>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0" Type="http://schemas.openxmlformats.org/officeDocument/2006/relationships/slide" Target="../slides/slide5.xml" /></Relationships>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0" Type="http://schemas.openxmlformats.org/officeDocument/2006/relationships/slide" Target="../slides/slide6.xml" /></Relationships>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0" Type="http://schemas.openxmlformats.org/officeDocument/2006/relationships/slide" Target="../slides/slide8.xml" /></Relationships>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0" Type="http://schemas.openxmlformats.org/officeDocument/2006/relationships/slide" Target="../slides/slide10.xml" /></Relationships>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0" Type="http://schemas.openxmlformats.org/officeDocument/2006/relationships/slide" Target="../slides/slide12.xml" /></Relationships>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0" Type="http://schemas.openxmlformats.org/officeDocument/2006/relationships/slide" Target="../slides/slide13.xml" /></Relationships>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0" Type="http://schemas.openxmlformats.org/officeDocument/2006/relationships/slide" Target="../slides/slide15.xml" /></Relationships>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0" Type="http://schemas.openxmlformats.org/officeDocument/2006/relationships/slide" Target="../slides/slide16.xml" /></Relationships>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0" Type="http://schemas.openxmlformats.org/officeDocument/2006/relationships/slide" Target="../slides/slide17.xml" /></Relationships>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0" Type="http://schemas.openxmlformats.org/officeDocument/2006/relationships/slide" Target="../slides/slide18.xml" /></Relationships>
</file>

<file path=ppt/notesSlides/notesSlide1.xml><?xml version="1.0" encoding="utf-8"?>
<p:notes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true" noRot="true" noChangeAspect="true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Espace réservé des notes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/>
            <a:endParaRPr lang="fr-FR"/>
          </a:p>
        </p:txBody>
      </p:sp>
      <p:sp>
        <p:nvSpPr>
          <p:cNvPr id="4" name="Espace réservé du numéro de diapositive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05413-A033-46F4-9347-B29AEA21A678}" type="slidenum">
              <a:rPr kumimoji="false" lang="fr-FR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false" lang="fr-FR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e l'image des diapositives 1"/>
          <p:cNvSpPr>
            <a:spLocks noGrp="true" noRot="true" noChangeAspect="true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9" name="Espace réservé des notes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/>
            <a:endParaRPr lang="fr-FR"/>
          </a:p>
        </p:txBody>
      </p:sp>
      <p:sp>
        <p:nvSpPr>
          <p:cNvPr id="40" name="Espace réservé du numéro de diapositive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05413-A033-46F4-9347-B29AEA21A678}" type="slidenum">
              <a:rPr kumimoji="false" lang="fr-FR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false" lang="fr-FR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e l'image des diapositives 1"/>
          <p:cNvSpPr>
            <a:spLocks noGrp="true" noRot="true" noChangeAspect="true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43" name="Espace réservé des notes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/>
            <a:endParaRPr lang="fr-FR"/>
          </a:p>
        </p:txBody>
      </p:sp>
      <p:sp>
        <p:nvSpPr>
          <p:cNvPr id="44" name="Espace réservé du numéro de diapositive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05413-A033-46F4-9347-B29AEA21A678}" type="slidenum">
              <a:rPr kumimoji="false" lang="fr-FR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false" lang="fr-FR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e l'image des diapositives 1"/>
          <p:cNvSpPr>
            <a:spLocks noGrp="true" noRot="true" noChangeAspect="true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47" name="Espace réservé des notes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/>
            <a:endParaRPr lang="fr-FR"/>
          </a:p>
        </p:txBody>
      </p:sp>
      <p:sp>
        <p:nvSpPr>
          <p:cNvPr id="48" name="Espace réservé du numéro de diapositive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05413-A033-46F4-9347-B29AEA21A678}" type="slidenum">
              <a:rPr kumimoji="false" lang="fr-FR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false" lang="fr-FR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>
  <p:cSld>
    <p:spTree>
      <p:nvGrpSpPr>
        <p:cNvPr id="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'image des diapositives 1"/>
          <p:cNvSpPr>
            <a:spLocks noGrp="true" noRot="true" noChangeAspect="true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7" name="Espace réservé des notes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/>
            <a:endParaRPr lang="fr-FR"/>
          </a:p>
        </p:txBody>
      </p:sp>
      <p:sp>
        <p:nvSpPr>
          <p:cNvPr id="8" name="Espace réservé du numéro de diapositive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05413-A033-46F4-9347-B29AEA21A678}" type="slidenum">
              <a:rPr kumimoji="false" lang="fr-FR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false" lang="fr-FR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>
  <p:cSld>
    <p:spTree>
      <p:nvGrpSpPr>
        <p:cNvPr id="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'image des diapositives 1"/>
          <p:cNvSpPr>
            <a:spLocks noGrp="true" noRot="true" noChangeAspect="true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11" name="Espace réservé des notes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/>
            <a:endParaRPr lang="fr-FR"/>
          </a:p>
        </p:txBody>
      </p:sp>
      <p:sp>
        <p:nvSpPr>
          <p:cNvPr id="12" name="Espace réservé du numéro de diapositive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05413-A033-46F4-9347-B29AEA21A678}" type="slidenum">
              <a:rPr kumimoji="false" lang="fr-FR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false" lang="fr-FR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>
  <p:cSld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'image des diapositives 1"/>
          <p:cNvSpPr>
            <a:spLocks noGrp="true" noRot="true" noChangeAspect="true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15" name="Espace réservé des notes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/>
            <a:endParaRPr lang="fr-FR"/>
          </a:p>
        </p:txBody>
      </p:sp>
      <p:sp>
        <p:nvSpPr>
          <p:cNvPr id="16" name="Espace réservé du numéro de diapositive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05413-A033-46F4-9347-B29AEA21A678}" type="slidenum">
              <a:rPr kumimoji="false" lang="fr-FR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fld>
            <a:endParaRPr kumimoji="false" lang="fr-FR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>
  <p:cSld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e l'image des diapositives 1"/>
          <p:cNvSpPr>
            <a:spLocks noGrp="true" noRot="true" noChangeAspect="true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19" name="Espace réservé des notes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/>
            <a:endParaRPr lang="fr-FR"/>
          </a:p>
        </p:txBody>
      </p:sp>
      <p:sp>
        <p:nvSpPr>
          <p:cNvPr id="20" name="Espace réservé du numéro de diapositive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05413-A033-46F4-9347-B29AEA21A678}" type="slidenum">
              <a:rPr kumimoji="false" lang="fr-FR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false" lang="fr-FR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e l'image des diapositives 1"/>
          <p:cNvSpPr>
            <a:spLocks noGrp="true" noRot="true" noChangeAspect="true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23" name="Espace réservé des notes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/>
            <a:endParaRPr lang="fr-FR"/>
          </a:p>
        </p:txBody>
      </p:sp>
      <p:sp>
        <p:nvSpPr>
          <p:cNvPr id="24" name="Espace réservé du numéro de diapositive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05413-A033-46F4-9347-B29AEA21A678}" type="slidenum">
              <a:rPr kumimoji="false" lang="fr-FR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false" lang="fr-FR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'image des diapositives 1"/>
          <p:cNvSpPr>
            <a:spLocks noGrp="true" noRot="true" noChangeAspect="true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27" name="Espace réservé des notes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/>
            <a:endParaRPr lang="fr-FR"/>
          </a:p>
        </p:txBody>
      </p:sp>
      <p:sp>
        <p:nvSpPr>
          <p:cNvPr id="28" name="Espace réservé du numéro de diapositive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05413-A033-46F4-9347-B29AEA21A678}" type="slidenum">
              <a:rPr kumimoji="false" lang="fr-FR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false" lang="fr-FR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e l'image des diapositives 1"/>
          <p:cNvSpPr>
            <a:spLocks noGrp="true" noRot="true" noChangeAspect="true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1" name="Espace réservé des notes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/>
            <a:endParaRPr lang="fr-FR"/>
          </a:p>
        </p:txBody>
      </p:sp>
      <p:sp>
        <p:nvSpPr>
          <p:cNvPr id="32" name="Espace réservé du numéro de diapositive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05413-A033-46F4-9347-B29AEA21A678}" type="slidenum">
              <a:rPr kumimoji="false" lang="fr-FR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false" lang="fr-FR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幻灯片图像占位符 1"/>
          <p:cNvSpPr>
            <a:spLocks noGrp="true" noRot="true" noChangeAspect="true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5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36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/>
            <a:fld id="{33305413-A033-46F4-9347-B29AEA21A678}" type="slidenum">
              <a:rPr lang="fr-FR" smtClean="false"/>
              <a:t>18</a:t>
            </a:fld>
            <a:endParaRPr lang="fr-FR" dirty="false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10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1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12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13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14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15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16.xml.rels><?xml version="1.0" encoding="UTF-8" standalone="yes"?><Relationships xmlns="http://schemas.openxmlformats.org/package/2006/relationships"><Relationship Id="rId2" Type="http://schemas.openxmlformats.org/officeDocument/2006/relationships/image" Target="media/image10.svg" /><Relationship Id="rId0" Type="http://schemas.openxmlformats.org/officeDocument/2006/relationships/slideMaster" Target="../slideMasters/slideMaster2.xml" /><Relationship Id="rId1" Type="http://schemas.openxmlformats.org/officeDocument/2006/relationships/image" Target="media/image9.png" /></Relationships>
</file>

<file path=ppt/slideLayouts/_rels/slideLayout17.xml.rels><?xml version="1.0" encoding="UTF-8" standalone="yes"?><Relationships xmlns="http://schemas.openxmlformats.org/package/2006/relationships"><Relationship Id="rId2" Type="http://schemas.openxmlformats.org/officeDocument/2006/relationships/image" Target="media/image3.svg" /><Relationship Id="rId0" Type="http://schemas.openxmlformats.org/officeDocument/2006/relationships/slideMaster" Target="../slideMasters/slideMaster2.xml" /><Relationship Id="rId1" Type="http://schemas.openxmlformats.org/officeDocument/2006/relationships/image" Target="media/image2.png" /></Relationships>
</file>

<file path=ppt/slideLayouts/_rels/slideLayout18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19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2.xml.rels><?xml version="1.0" encoding="UTF-8" standalone="yes"?><Relationships xmlns="http://schemas.openxmlformats.org/package/2006/relationships"><Relationship Id="rId2" Type="http://schemas.openxmlformats.org/officeDocument/2006/relationships/image" Target="media/image3.sv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.png" /></Relationships>
</file>

<file path=ppt/slideLayouts/_rels/slideLayout20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2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22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23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24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25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26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27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28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29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3.xml.rels><?xml version="1.0" encoding="UTF-8" standalone="yes"?><Relationships xmlns="http://schemas.openxmlformats.org/package/2006/relationships"><Relationship Id="rId2" Type="http://schemas.openxmlformats.org/officeDocument/2006/relationships/image" Target="media/image5.sv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4.png" /></Relationships>
</file>

<file path=ppt/slideLayouts/_rels/slideLayout30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3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32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33.xml.rels><?xml version="1.0" encoding="UTF-8" standalone="yes"?><Relationships xmlns="http://schemas.openxmlformats.org/package/2006/relationships"><Relationship Id="rId2" Type="http://schemas.microsoft.com/office/2007/relationships/hdphoto" Target="media/hdphoto1.wdp" /><Relationship Id="rId0" Type="http://schemas.openxmlformats.org/officeDocument/2006/relationships/slideMaster" Target="../slideMasters/slideMaster3.xml" /><Relationship Id="rId1" Type="http://schemas.openxmlformats.org/officeDocument/2006/relationships/image" Target="media/image6.png" /></Relationships>
</file>

<file path=ppt/slideLayouts/_rels/slideLayout34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35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36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37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38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39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4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40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41.xml.rels><?xml version="1.0" encoding="UTF-8" standalone="yes"?><Relationships xmlns="http://schemas.openxmlformats.org/package/2006/relationships"><Relationship Id="rId2" Type="http://schemas.openxmlformats.org/officeDocument/2006/relationships/image" Target="media/image10.svg" /><Relationship Id="rId0" Type="http://schemas.openxmlformats.org/officeDocument/2006/relationships/slideMaster" Target="../slideMasters/slideMaster3.xml" /><Relationship Id="rId1" Type="http://schemas.openxmlformats.org/officeDocument/2006/relationships/image" Target="media/image9.png" /></Relationships>
</file>

<file path=ppt/slideLayouts/_rels/slideLayout42.xml.rels><?xml version="1.0" encoding="UTF-8" standalone="yes"?><Relationships xmlns="http://schemas.openxmlformats.org/package/2006/relationships"><Relationship Id="rId2" Type="http://schemas.openxmlformats.org/officeDocument/2006/relationships/image" Target="media/image3.svg" /><Relationship Id="rId0" Type="http://schemas.openxmlformats.org/officeDocument/2006/relationships/slideMaster" Target="../slideMasters/slideMaster3.xml" /><Relationship Id="rId1" Type="http://schemas.openxmlformats.org/officeDocument/2006/relationships/image" Target="media/image2.png" /></Relationships>
</file>

<file path=ppt/slideLayouts/_rels/slideLayout43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44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45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46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47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48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49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5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50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5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52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53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54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55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56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3.xml" /></Relationships>
</file>

<file path=ppt/slideLayouts/_rels/slideLayout57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Relationship Id="rId2" Type="http://schemas.microsoft.com/office/2007/relationships/hdphoto" Target="media/hdphoto1.wdp" /><Relationship Id="rId1" Type="http://schemas.openxmlformats.org/officeDocument/2006/relationships/image" Target="media/image6.png" /></Relationships>
</file>

<file path=ppt/slideLayouts/_rels/slideLayout58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59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6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60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6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62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63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64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65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66.xml.rels><?xml version="1.0" encoding="UTF-8" standalone="yes"?><Relationships xmlns="http://schemas.openxmlformats.org/package/2006/relationships"><Relationship Id="rId2" Type="http://schemas.openxmlformats.org/officeDocument/2006/relationships/image" Target="media/image10.svg" /><Relationship Id="rId0" Type="http://schemas.openxmlformats.org/officeDocument/2006/relationships/slideMaster" Target="../slideMasters/slideMaster4.xml" /><Relationship Id="rId1" Type="http://schemas.openxmlformats.org/officeDocument/2006/relationships/image" Target="media/image9.png" /></Relationships>
</file>

<file path=ppt/slideLayouts/_rels/slideLayout67.xml.rels><?xml version="1.0" encoding="UTF-8" standalone="yes"?><Relationships xmlns="http://schemas.openxmlformats.org/package/2006/relationships"><Relationship Id="rId2" Type="http://schemas.openxmlformats.org/officeDocument/2006/relationships/image" Target="media/image3.svg" /><Relationship Id="rId0" Type="http://schemas.openxmlformats.org/officeDocument/2006/relationships/slideMaster" Target="../slideMasters/slideMaster4.xml" /><Relationship Id="rId1" Type="http://schemas.openxmlformats.org/officeDocument/2006/relationships/image" Target="media/image2.png" /></Relationships>
</file>

<file path=ppt/slideLayouts/_rels/slideLayout68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69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7.xml.rels><?xml version="1.0" encoding="UTF-8" standalone="yes"?><Relationships xmlns="http://schemas.openxmlformats.org/package/2006/relationships"><Relationship Id="rId2" Type="http://schemas.microsoft.com/office/2007/relationships/hdphoto" Target="media/hdphoto1.wdp" /><Relationship Id="rId0" Type="http://schemas.openxmlformats.org/officeDocument/2006/relationships/slideMaster" Target="../slideMasters/slideMaster2.xml" /><Relationship Id="rId1" Type="http://schemas.openxmlformats.org/officeDocument/2006/relationships/image" Target="media/image6.png" /></Relationships>
</file>

<file path=ppt/slideLayouts/_rels/slideLayout70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7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72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73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74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75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76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77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78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79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8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_rels/slideLayout80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8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4.xml" /></Relationships>
</file>

<file path=ppt/slideLayouts/_rels/slideLayout9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2.xml" /></Relationships>
</file>

<file path=ppt/slideLayouts/slideLayout1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true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/>
            <a:r>
              <a:rPr lang="en-US" altLang="zh-CN"/>
              <a:t>28 . Mar . 2025</a:t>
            </a:r>
            <a:endParaRPr lang="en-US" dirty="false"/>
          </a:p>
        </p:txBody>
      </p:sp>
      <p:grpSp>
        <p:nvGrpSpPr>
          <p:cNvPr id="3" name="Graphique 7"/>
          <p:cNvGrpSpPr>
            <a:grpSpLocks noChangeAspect="true"/>
          </p:cNvGrpSpPr>
          <p:nvPr userDrawn="true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4" name="Forme libre : forme 13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 dirty="false"/>
            </a:p>
          </p:txBody>
        </p:sp>
        <p:sp>
          <p:nvSpPr>
            <p:cNvPr id="5" name="Forme libre : forme 14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 dirty="false">
                <a:solidFill>
                  <a:schemeClr val="accent2"/>
                </a:solidFill>
              </a:endParaRPr>
            </a:p>
          </p:txBody>
        </p:sp>
        <p:sp>
          <p:nvSpPr>
            <p:cNvPr id="6" name="Forme libre : forme 17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 dirty="false"/>
            </a:p>
          </p:txBody>
        </p:sp>
      </p:grpSp>
      <p:sp>
        <p:nvSpPr>
          <p:cNvPr id="7" name="Espace réservé pour une image  36"/>
          <p:cNvSpPr>
            <a:spLocks noGrp="true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 dirty="false"/>
              <a:t>Click icon to add picture</a:t>
            </a:r>
            <a:endParaRPr/>
          </a:p>
        </p:txBody>
      </p:sp>
      <p:sp>
        <p:nvSpPr>
          <p:cNvPr id="8" name="Espace réservé du graphique SmartArt 11"/>
          <p:cNvSpPr>
            <a:spLocks noGrp="true" noChangeAspect="true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 dirty="false"/>
              <a:t>Click icon to add SmartArt graphic</a:t>
            </a:r>
            <a:endParaRPr/>
          </a:p>
        </p:txBody>
      </p:sp>
      <p:sp>
        <p:nvSpPr>
          <p:cNvPr id="9" name="Espace réservé du graphique SmartArt 11"/>
          <p:cNvSpPr>
            <a:spLocks noGrp="true" noChangeAspect="true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 dirty="false"/>
              <a:t>Click icon to add SmartArt graphic</a:t>
            </a:r>
            <a:endParaRPr/>
          </a:p>
        </p:txBody>
      </p:sp>
      <p:sp>
        <p:nvSpPr>
          <p:cNvPr id="10" name="Espace réservé du texte 5"/>
          <p:cNvSpPr>
            <a:spLocks noGrp="true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false" i="false" kern="120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11" name="Espace réservé du texte 5"/>
          <p:cNvSpPr>
            <a:spLocks noGrp="true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false" i="true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12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1_Cover Title (Light)">
    <p:spTree>
      <p:nvGrpSpPr>
        <p:cNvPr id="2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Espace réservé du graphique SmartArt 18"/>
          <p:cNvSpPr>
            <a:spLocks noGrp="true" noChangeAspect="true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 dirty="false"/>
              <a:t>Click icon to add SmartArt graphic</a:t>
            </a:r>
            <a:endParaRPr/>
          </a:p>
        </p:txBody>
      </p:sp>
      <p:sp>
        <p:nvSpPr>
          <p:cNvPr id="225" name="Espace réservé du graphique SmartArt 19"/>
          <p:cNvSpPr>
            <a:spLocks noGrp="true" noChangeAspect="true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 dirty="false"/>
              <a:t>Click icon to add SmartArt graphic</a:t>
            </a:r>
            <a:endParaRPr/>
          </a:p>
        </p:txBody>
      </p:sp>
      <p:grpSp>
        <p:nvGrpSpPr>
          <p:cNvPr id="226" name="Graphique 7"/>
          <p:cNvGrpSpPr>
            <a:grpSpLocks noChangeAspect="true"/>
          </p:cNvGrpSpPr>
          <p:nvPr userDrawn="true"/>
        </p:nvGrpSpPr>
        <p:grpSpPr>
          <a:xfrm>
            <a:off x="346097" y="6312961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227" name="Forme libre : forme 9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 dirty="false"/>
            </a:p>
          </p:txBody>
        </p:sp>
        <p:sp>
          <p:nvSpPr>
            <p:cNvPr id="228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 dirty="false">
                <a:solidFill>
                  <a:schemeClr val="accent2"/>
                </a:solidFill>
              </a:endParaRPr>
            </a:p>
          </p:txBody>
        </p:sp>
        <p:sp>
          <p:nvSpPr>
            <p:cNvPr id="229" name="Forme libre : forme 11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 dirty="false"/>
            </a:p>
          </p:txBody>
        </p:sp>
      </p:grpSp>
      <p:sp>
        <p:nvSpPr>
          <p:cNvPr id="230" name="Espace réservé de la date 5"/>
          <p:cNvSpPr>
            <a:spLocks noGrp="true"/>
          </p:cNvSpPr>
          <p:nvPr>
            <p:ph type="dt" sz="half" idx="15"/>
          </p:nvPr>
        </p:nvSpPr>
        <p:spPr>
          <a:xfrm>
            <a:off x="4724357" y="6312961"/>
            <a:ext cx="2743200" cy="366183"/>
          </a:xfrm>
        </p:spPr>
        <p:txBody>
          <a:bodyPr/>
          <a:lstStyle/>
          <a:p>
            <a:pPr/>
            <a:r>
              <a:rPr lang="en-US" altLang="zh-CN" noProof="false"/>
              <a:t>28 . Mar . 2025</a:t>
            </a:r>
            <a:endParaRPr lang="en-US" noProof="false" dirty="false"/>
          </a:p>
        </p:txBody>
      </p:sp>
      <p:sp>
        <p:nvSpPr>
          <p:cNvPr id="231" name="Espace réservé du texte 5"/>
          <p:cNvSpPr>
            <a:spLocks noGrp="true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232" name="Espace réservé du texte 5"/>
          <p:cNvSpPr>
            <a:spLocks noGrp="true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233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Cover Title (Dark)">
    <p:spTree>
      <p:nvGrpSpPr>
        <p:cNvPr id="2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aphique 7"/>
          <p:cNvGrpSpPr>
            <a:grpSpLocks noChangeAspect="true"/>
          </p:cNvGrpSpPr>
          <p:nvPr userDrawn="true"/>
        </p:nvGrpSpPr>
        <p:grpSpPr>
          <a:xfrm>
            <a:off x="5528658" y="495102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236" name="Forme libre : forme 9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 dirty="false"/>
            </a:p>
          </p:txBody>
        </p:sp>
        <p:sp>
          <p:nvSpPr>
            <p:cNvPr id="237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 dirty="false">
                <a:solidFill>
                  <a:schemeClr val="accent2"/>
                </a:solidFill>
              </a:endParaRPr>
            </a:p>
          </p:txBody>
        </p:sp>
        <p:sp>
          <p:nvSpPr>
            <p:cNvPr id="238" name="Forme libre : forme 11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 dirty="false"/>
            </a:p>
          </p:txBody>
        </p:sp>
      </p:grpSp>
      <p:sp>
        <p:nvSpPr>
          <p:cNvPr id="239" name="Espace réservé de la date 5"/>
          <p:cNvSpPr>
            <a:spLocks noGrp="true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/>
            <a:r>
              <a:rPr lang="en-US" altLang="zh-CN"/>
              <a:t>28 . Mar . 2025</a:t>
            </a:r>
            <a:endParaRPr lang="en-US" dirty="false"/>
          </a:p>
        </p:txBody>
      </p:sp>
      <p:sp>
        <p:nvSpPr>
          <p:cNvPr id="240" name="Espace réservé du graphique SmartArt 18"/>
          <p:cNvSpPr>
            <a:spLocks noGrp="true" noChangeAspect="true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 dirty="false"/>
              <a:t>Click icon to add SmartArt graphic</a:t>
            </a:r>
            <a:endParaRPr/>
          </a:p>
        </p:txBody>
      </p:sp>
      <p:sp>
        <p:nvSpPr>
          <p:cNvPr id="241" name="Espace réservé du graphique SmartArt 19"/>
          <p:cNvSpPr>
            <a:spLocks noGrp="true" noChangeAspect="true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 dirty="false"/>
              <a:t>Click icon to add SmartArt graphic</a:t>
            </a:r>
            <a:endParaRPr/>
          </a:p>
        </p:txBody>
      </p:sp>
      <p:sp>
        <p:nvSpPr>
          <p:cNvPr id="242" name="Espace réservé du texte 5"/>
          <p:cNvSpPr>
            <a:spLocks noGrp="true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false" i="false" kern="120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243" name="Espace réservé du texte 5"/>
          <p:cNvSpPr>
            <a:spLocks noGrp="true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false" i="true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244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Cover Title with Image (Light)">
    <p:spTree>
      <p:nvGrpSpPr>
        <p:cNvPr id="2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Espace réservé de la date 3"/>
          <p:cNvSpPr>
            <a:spLocks noGrp="true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pPr/>
            <a:r>
              <a:rPr lang="en-US" altLang="zh-CN"/>
              <a:t>28 . Mar . 2025</a:t>
            </a:r>
            <a:endParaRPr lang="fr-FR" dirty="false"/>
          </a:p>
        </p:txBody>
      </p:sp>
      <p:grpSp>
        <p:nvGrpSpPr>
          <p:cNvPr id="247" name="Graphique 7"/>
          <p:cNvGrpSpPr>
            <a:grpSpLocks noChangeAspect="true"/>
          </p:cNvGrpSpPr>
          <p:nvPr userDrawn="true"/>
        </p:nvGrpSpPr>
        <p:grpSpPr>
          <a:xfrm>
            <a:off x="8690960" y="516684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248" name="Forme libre : forme 13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/>
            </a:p>
          </p:txBody>
        </p:sp>
        <p:sp>
          <p:nvSpPr>
            <p:cNvPr id="249" name="Forme libre : forme 14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>
                <a:solidFill>
                  <a:schemeClr val="accent2"/>
                </a:solidFill>
              </a:endParaRPr>
            </a:p>
          </p:txBody>
        </p:sp>
        <p:sp>
          <p:nvSpPr>
            <p:cNvPr id="250" name="Forme libre : forme 17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/>
            </a:p>
          </p:txBody>
        </p:sp>
      </p:grpSp>
      <p:sp>
        <p:nvSpPr>
          <p:cNvPr id="251" name="Espace réservé du graphique SmartArt 11"/>
          <p:cNvSpPr>
            <a:spLocks noGrp="true" noChangeAspect="true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dirty="false"/>
              <a:t>Click icon to add SmartArt graphic</a:t>
            </a:r>
            <a:endParaRPr lang="fr-FR" dirty="false"/>
          </a:p>
        </p:txBody>
      </p:sp>
      <p:sp>
        <p:nvSpPr>
          <p:cNvPr id="252" name="Espace réservé du graphique SmartArt 11"/>
          <p:cNvSpPr>
            <a:spLocks noGrp="true" noChangeAspect="true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dirty="false"/>
              <a:t>Click icon to add SmartArt graphic</a:t>
            </a:r>
            <a:endParaRPr lang="fr-FR" dirty="false"/>
          </a:p>
        </p:txBody>
      </p:sp>
      <p:sp>
        <p:nvSpPr>
          <p:cNvPr id="253" name="Espace réservé pour une image  36"/>
          <p:cNvSpPr>
            <a:spLocks noGrp="true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dirty="false"/>
              <a:t>Click icon to add picture</a:t>
            </a:r>
            <a:endParaRPr lang="fr-FR" dirty="false"/>
          </a:p>
        </p:txBody>
      </p:sp>
      <p:sp>
        <p:nvSpPr>
          <p:cNvPr id="254" name="Espace réservé du texte 5"/>
          <p:cNvSpPr>
            <a:spLocks noGrp="true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255" name="Espace réservé du texte 5"/>
          <p:cNvSpPr>
            <a:spLocks noGrp="true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256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Cover Title with Image (Dark)">
    <p:spTree>
      <p:nvGrpSpPr>
        <p:cNvPr id="2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Espace réservé de la date 3"/>
          <p:cNvSpPr>
            <a:spLocks noGrp="true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/>
            <a:r>
              <a:rPr lang="en-US" altLang="zh-CN"/>
              <a:t>28 . Mar . 2025</a:t>
            </a:r>
            <a:endParaRPr lang="en-US" dirty="false"/>
          </a:p>
        </p:txBody>
      </p:sp>
      <p:grpSp>
        <p:nvGrpSpPr>
          <p:cNvPr id="259" name="Graphique 7"/>
          <p:cNvGrpSpPr>
            <a:grpSpLocks noChangeAspect="true"/>
          </p:cNvGrpSpPr>
          <p:nvPr userDrawn="true"/>
        </p:nvGrpSpPr>
        <p:grpSpPr>
          <a:xfrm>
            <a:off x="8690960" y="43846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260" name="Forme libre : forme 13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 dirty="false"/>
            </a:p>
          </p:txBody>
        </p:sp>
        <p:sp>
          <p:nvSpPr>
            <p:cNvPr id="261" name="Forme libre : forme 14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 dirty="false">
                <a:solidFill>
                  <a:schemeClr val="accent2"/>
                </a:solidFill>
              </a:endParaRPr>
            </a:p>
          </p:txBody>
        </p:sp>
        <p:sp>
          <p:nvSpPr>
            <p:cNvPr id="262" name="Forme libre : forme 17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 dirty="false"/>
            </a:p>
          </p:txBody>
        </p:sp>
      </p:grpSp>
      <p:sp>
        <p:nvSpPr>
          <p:cNvPr id="263" name="Espace réservé pour une image  36"/>
          <p:cNvSpPr>
            <a:spLocks noGrp="true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 dirty="false"/>
              <a:t>Click icon to add picture</a:t>
            </a:r>
            <a:endParaRPr/>
          </a:p>
        </p:txBody>
      </p:sp>
      <p:sp>
        <p:nvSpPr>
          <p:cNvPr id="264" name="Espace réservé du graphique SmartArt 11"/>
          <p:cNvSpPr>
            <a:spLocks noGrp="true" noChangeAspect="true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 dirty="false"/>
              <a:t>Click icon to add SmartArt graphic</a:t>
            </a:r>
            <a:endParaRPr/>
          </a:p>
        </p:txBody>
      </p:sp>
      <p:sp>
        <p:nvSpPr>
          <p:cNvPr id="265" name="Espace réservé du graphique SmartArt 11"/>
          <p:cNvSpPr>
            <a:spLocks noGrp="true" noChangeAspect="true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 dirty="false"/>
              <a:t>Click icon to add SmartArt graphic</a:t>
            </a:r>
            <a:endParaRPr/>
          </a:p>
        </p:txBody>
      </p:sp>
      <p:sp>
        <p:nvSpPr>
          <p:cNvPr id="266" name="Espace réservé du texte 5"/>
          <p:cNvSpPr>
            <a:spLocks noGrp="true"/>
          </p:cNvSpPr>
          <p:nvPr>
            <p:ph type="body" sz="quarter" idx="21" hasCustomPrompt="true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false" i="false" kern="120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Title1</a:t>
            </a:r>
            <a:endParaRPr/>
          </a:p>
          <a:p>
            <a:pPr lvl="0"/>
            <a:endParaRPr lang="fr-FR"/>
          </a:p>
        </p:txBody>
      </p:sp>
      <p:sp>
        <p:nvSpPr>
          <p:cNvPr id="267" name="Espace réservé du texte 5"/>
          <p:cNvSpPr>
            <a:spLocks noGrp="true"/>
          </p:cNvSpPr>
          <p:nvPr>
            <p:ph type="body" sz="quarter" idx="22" hasCustomPrompt="true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false" i="true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Title2</a:t>
            </a:r>
            <a:endParaRPr/>
          </a:p>
        </p:txBody>
      </p:sp>
      <p:sp>
        <p:nvSpPr>
          <p:cNvPr id="268" name="Espace réservé du texte 5"/>
          <p:cNvSpPr>
            <a:spLocks noGrp="true"/>
          </p:cNvSpPr>
          <p:nvPr>
            <p:ph type="body" sz="quarter" idx="23" hasCustomPrompt="true"/>
          </p:nvPr>
        </p:nvSpPr>
        <p:spPr>
          <a:xfrm>
            <a:off x="6783430" y="4394467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 err="true"/>
              <a:t>Title</a:t>
            </a:r>
            <a:r>
              <a:rPr lang="fr-FR"/>
              <a:t>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able of Contents with Visual">
    <p:spTree>
      <p:nvGrpSpPr>
        <p:cNvPr id="2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Espace réservé pour une image  15"/>
          <p:cNvSpPr>
            <a:spLocks noGrp="true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dirty="false"/>
              <a:t>Click icon to add picture</a:t>
            </a:r>
            <a:endParaRPr lang="fr-FR" dirty="false"/>
          </a:p>
        </p:txBody>
      </p:sp>
      <p:cxnSp>
        <p:nvCxnSpPr>
          <p:cNvPr id="271" name="Connecteur droit 13"/>
          <p:cNvCxnSpPr/>
          <p:nvPr userDrawn="true"/>
        </p:nvCxnSpPr>
        <p:spPr>
          <a:xfrm>
            <a:off x="1070063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Espace réservé du graphique SmartArt 11"/>
          <p:cNvSpPr>
            <a:spLocks noGrp="true" noChangeAspect="true"/>
          </p:cNvSpPr>
          <p:nvPr>
            <p:ph type="dgm" sz="quarter" idx="14"/>
          </p:nvPr>
        </p:nvSpPr>
        <p:spPr>
          <a:xfrm>
            <a:off x="1035052" y="2095106"/>
            <a:ext cx="70019" cy="6951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dirty="false"/>
              <a:t>Click icon to add SmartArt graphic</a:t>
            </a:r>
            <a:endParaRPr lang="fr-FR" dirty="false"/>
          </a:p>
        </p:txBody>
      </p:sp>
      <p:sp>
        <p:nvSpPr>
          <p:cNvPr id="273" name="Espace réservé du pied de page 6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pPr/>
            <a:r>
              <a:rPr lang="fr-FR"/>
              <a:t>1</a:t>
            </a:r>
            <a:endParaRPr lang="fr-FR" dirty="false"/>
          </a:p>
        </p:txBody>
      </p:sp>
      <p:sp>
        <p:nvSpPr>
          <p:cNvPr id="274" name="Espace réservé du numéro de diapositive 7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pPr/>
            <a:fld id="{6B54B0F7-55DD-40D6-B7F4-70B586885C0B}" type="slidenum">
              <a:rPr lang="fr-FR" smtClean="false"/>
              <a:t>‹#›</a:t>
            </a:fld>
            <a:endParaRPr lang="fr-FR"/>
          </a:p>
        </p:txBody>
      </p:sp>
      <p:sp>
        <p:nvSpPr>
          <p:cNvPr id="275" name="Espace réservé du texte 17"/>
          <p:cNvSpPr>
            <a:spLocks noGrp="true"/>
          </p:cNvSpPr>
          <p:nvPr>
            <p:ph type="body" sz="quarter" idx="26" hasCustomPrompt="true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276" name="Espace réservé du texte 17"/>
          <p:cNvSpPr>
            <a:spLocks noGrp="true"/>
          </p:cNvSpPr>
          <p:nvPr>
            <p:ph type="body" sz="quarter" idx="28" hasCustomPrompt="true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277" name="Espace réservé du texte 17"/>
          <p:cNvSpPr>
            <a:spLocks noGrp="true"/>
          </p:cNvSpPr>
          <p:nvPr>
            <p:ph type="body" sz="quarter" idx="31" hasCustomPrompt="true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278" name="Espace réservé du texte 17"/>
          <p:cNvSpPr>
            <a:spLocks noGrp="true"/>
          </p:cNvSpPr>
          <p:nvPr>
            <p:ph type="body" sz="quarter" idx="33" hasCustomPrompt="true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279" name="Espace réservé du texte 17"/>
          <p:cNvSpPr>
            <a:spLocks noGrp="true"/>
          </p:cNvSpPr>
          <p:nvPr>
            <p:ph type="body" sz="quarter" idx="36" hasCustomPrompt="true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280" name="Espace réservé du texte 17"/>
          <p:cNvSpPr>
            <a:spLocks noGrp="true"/>
          </p:cNvSpPr>
          <p:nvPr>
            <p:ph type="body" sz="quarter" idx="64"/>
          </p:nvPr>
        </p:nvSpPr>
        <p:spPr>
          <a:xfrm>
            <a:off x="1335449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281" name="Espace réservé du texte 17"/>
          <p:cNvSpPr>
            <a:spLocks noGrp="true"/>
          </p:cNvSpPr>
          <p:nvPr>
            <p:ph type="body" sz="quarter" idx="73"/>
          </p:nvPr>
        </p:nvSpPr>
        <p:spPr>
          <a:xfrm>
            <a:off x="1334265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282" name="Espace réservé du texte 17"/>
          <p:cNvSpPr>
            <a:spLocks noGrp="true"/>
          </p:cNvSpPr>
          <p:nvPr>
            <p:ph type="body" sz="quarter" idx="74"/>
          </p:nvPr>
        </p:nvSpPr>
        <p:spPr>
          <a:xfrm>
            <a:off x="1335449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283" name="Espace réservé du texte 17"/>
          <p:cNvSpPr>
            <a:spLocks noGrp="true"/>
          </p:cNvSpPr>
          <p:nvPr>
            <p:ph type="body" sz="quarter" idx="75"/>
          </p:nvPr>
        </p:nvSpPr>
        <p:spPr>
          <a:xfrm>
            <a:off x="1334265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284" name="Espace réservé du texte 17"/>
          <p:cNvSpPr>
            <a:spLocks noGrp="true"/>
          </p:cNvSpPr>
          <p:nvPr>
            <p:ph type="body" sz="quarter" idx="76"/>
          </p:nvPr>
        </p:nvSpPr>
        <p:spPr>
          <a:xfrm>
            <a:off x="1335449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285" name="Espace réservé du texte 17"/>
          <p:cNvSpPr>
            <a:spLocks noGrp="true"/>
          </p:cNvSpPr>
          <p:nvPr>
            <p:ph type="body" sz="quarter" idx="77"/>
          </p:nvPr>
        </p:nvSpPr>
        <p:spPr>
          <a:xfrm>
            <a:off x="1334265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286" name="Espace réservé du texte 17"/>
          <p:cNvSpPr>
            <a:spLocks noGrp="true"/>
          </p:cNvSpPr>
          <p:nvPr>
            <p:ph type="body" sz="quarter" idx="78"/>
          </p:nvPr>
        </p:nvSpPr>
        <p:spPr>
          <a:xfrm>
            <a:off x="1335449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287" name="Espace réservé du texte 17"/>
          <p:cNvSpPr>
            <a:spLocks noGrp="true"/>
          </p:cNvSpPr>
          <p:nvPr>
            <p:ph type="body" sz="quarter" idx="79"/>
          </p:nvPr>
        </p:nvSpPr>
        <p:spPr>
          <a:xfrm>
            <a:off x="1334265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288" name="Espace réservé du texte 17"/>
          <p:cNvSpPr>
            <a:spLocks noGrp="true"/>
          </p:cNvSpPr>
          <p:nvPr>
            <p:ph type="body" sz="quarter" idx="80"/>
          </p:nvPr>
        </p:nvSpPr>
        <p:spPr>
          <a:xfrm>
            <a:off x="1335449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289" name="Espace réservé du texte 17"/>
          <p:cNvSpPr>
            <a:spLocks noGrp="true"/>
          </p:cNvSpPr>
          <p:nvPr>
            <p:ph type="body" sz="quarter" idx="81"/>
          </p:nvPr>
        </p:nvSpPr>
        <p:spPr>
          <a:xfrm>
            <a:off x="1334265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290" name="Title 1"/>
          <p:cNvSpPr>
            <a:spLocks noGrp="true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able of Contents Large">
    <p:spTree>
      <p:nvGrpSpPr>
        <p:cNvPr id="2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Espace réservé du pied de page 6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293" name="Espace réservé du numéro de diapositive 7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cxnSp>
        <p:nvCxnSpPr>
          <p:cNvPr id="294" name="Connecteur droit 13"/>
          <p:cNvCxnSpPr/>
          <p:nvPr userDrawn="true"/>
        </p:nvCxnSpPr>
        <p:spPr>
          <a:xfrm>
            <a:off x="1770509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necteur droit 13"/>
          <p:cNvCxnSpPr/>
          <p:nvPr userDrawn="true"/>
        </p:nvCxnSpPr>
        <p:spPr>
          <a:xfrm>
            <a:off x="7256625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Espace réservé du graphique SmartArt 11"/>
          <p:cNvSpPr>
            <a:spLocks noGrp="true" noChangeAspect="true"/>
          </p:cNvSpPr>
          <p:nvPr>
            <p:ph type="dgm" sz="quarter" idx="14"/>
          </p:nvPr>
        </p:nvSpPr>
        <p:spPr>
          <a:xfrm>
            <a:off x="1736092" y="2095106"/>
            <a:ext cx="70019" cy="6951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97" name="Espace réservé du texte 17"/>
          <p:cNvSpPr>
            <a:spLocks noGrp="true"/>
          </p:cNvSpPr>
          <p:nvPr>
            <p:ph type="body" sz="quarter" idx="26" hasCustomPrompt="true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298" name="Espace réservé du texte 17"/>
          <p:cNvSpPr>
            <a:spLocks noGrp="true"/>
          </p:cNvSpPr>
          <p:nvPr>
            <p:ph type="body" sz="quarter" idx="28" hasCustomPrompt="true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299" name="Espace réservé du texte 17"/>
          <p:cNvSpPr>
            <a:spLocks noGrp="true"/>
          </p:cNvSpPr>
          <p:nvPr>
            <p:ph type="body" sz="quarter" idx="31" hasCustomPrompt="true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300" name="Espace réservé du texte 17"/>
          <p:cNvSpPr>
            <a:spLocks noGrp="true"/>
          </p:cNvSpPr>
          <p:nvPr>
            <p:ph type="body" sz="quarter" idx="33" hasCustomPrompt="true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301" name="Espace réservé du texte 17"/>
          <p:cNvSpPr>
            <a:spLocks noGrp="true"/>
          </p:cNvSpPr>
          <p:nvPr>
            <p:ph type="body" sz="quarter" idx="36" hasCustomPrompt="true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302" name="Espace réservé du texte 17"/>
          <p:cNvSpPr>
            <a:spLocks noGrp="true"/>
          </p:cNvSpPr>
          <p:nvPr>
            <p:ph type="body" sz="quarter" idx="55" hasCustomPrompt="true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303" name="Espace réservé du texte 17"/>
          <p:cNvSpPr>
            <a:spLocks noGrp="true"/>
          </p:cNvSpPr>
          <p:nvPr>
            <p:ph type="body" sz="quarter" idx="57" hasCustomPrompt="true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304" name="Espace réservé du texte 17"/>
          <p:cNvSpPr>
            <a:spLocks noGrp="true"/>
          </p:cNvSpPr>
          <p:nvPr>
            <p:ph type="body" sz="quarter" idx="59" hasCustomPrompt="true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305" name="Espace réservé du texte 17"/>
          <p:cNvSpPr>
            <a:spLocks noGrp="true"/>
          </p:cNvSpPr>
          <p:nvPr>
            <p:ph type="body" sz="quarter" idx="61" hasCustomPrompt="true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306" name="Espace réservé du texte 17"/>
          <p:cNvSpPr>
            <a:spLocks noGrp="true"/>
          </p:cNvSpPr>
          <p:nvPr>
            <p:ph type="body" sz="quarter" idx="63" hasCustomPrompt="true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307" name="Espace réservé du texte 17"/>
          <p:cNvSpPr>
            <a:spLocks noGrp="true"/>
          </p:cNvSpPr>
          <p:nvPr>
            <p:ph type="body" sz="quarter" idx="83"/>
          </p:nvPr>
        </p:nvSpPr>
        <p:spPr>
          <a:xfrm>
            <a:off x="2035303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08" name="Espace réservé du texte 17"/>
          <p:cNvSpPr>
            <a:spLocks noGrp="true"/>
          </p:cNvSpPr>
          <p:nvPr>
            <p:ph type="body" sz="quarter" idx="84"/>
          </p:nvPr>
        </p:nvSpPr>
        <p:spPr>
          <a:xfrm>
            <a:off x="2034119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09" name="Espace réservé du texte 17"/>
          <p:cNvSpPr>
            <a:spLocks noGrp="true"/>
          </p:cNvSpPr>
          <p:nvPr>
            <p:ph type="body" sz="quarter" idx="85"/>
          </p:nvPr>
        </p:nvSpPr>
        <p:spPr>
          <a:xfrm>
            <a:off x="2035303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10" name="Espace réservé du texte 17"/>
          <p:cNvSpPr>
            <a:spLocks noGrp="true"/>
          </p:cNvSpPr>
          <p:nvPr>
            <p:ph type="body" sz="quarter" idx="86"/>
          </p:nvPr>
        </p:nvSpPr>
        <p:spPr>
          <a:xfrm>
            <a:off x="2034119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11" name="Espace réservé du texte 17"/>
          <p:cNvSpPr>
            <a:spLocks noGrp="true"/>
          </p:cNvSpPr>
          <p:nvPr>
            <p:ph type="body" sz="quarter" idx="87"/>
          </p:nvPr>
        </p:nvSpPr>
        <p:spPr>
          <a:xfrm>
            <a:off x="2035303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12" name="Espace réservé du texte 17"/>
          <p:cNvSpPr>
            <a:spLocks noGrp="true"/>
          </p:cNvSpPr>
          <p:nvPr>
            <p:ph type="body" sz="quarter" idx="88"/>
          </p:nvPr>
        </p:nvSpPr>
        <p:spPr>
          <a:xfrm>
            <a:off x="2034119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13" name="Espace réservé du texte 17"/>
          <p:cNvSpPr>
            <a:spLocks noGrp="true"/>
          </p:cNvSpPr>
          <p:nvPr>
            <p:ph type="body" sz="quarter" idx="89"/>
          </p:nvPr>
        </p:nvSpPr>
        <p:spPr>
          <a:xfrm>
            <a:off x="2035303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14" name="Espace réservé du texte 17"/>
          <p:cNvSpPr>
            <a:spLocks noGrp="true"/>
          </p:cNvSpPr>
          <p:nvPr>
            <p:ph type="body" sz="quarter" idx="90"/>
          </p:nvPr>
        </p:nvSpPr>
        <p:spPr>
          <a:xfrm>
            <a:off x="2034119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15" name="Espace réservé du texte 17"/>
          <p:cNvSpPr>
            <a:spLocks noGrp="true"/>
          </p:cNvSpPr>
          <p:nvPr>
            <p:ph type="body" sz="quarter" idx="91"/>
          </p:nvPr>
        </p:nvSpPr>
        <p:spPr>
          <a:xfrm>
            <a:off x="2035303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16" name="Espace réservé du texte 17"/>
          <p:cNvSpPr>
            <a:spLocks noGrp="true"/>
          </p:cNvSpPr>
          <p:nvPr>
            <p:ph type="body" sz="quarter" idx="92"/>
          </p:nvPr>
        </p:nvSpPr>
        <p:spPr>
          <a:xfrm>
            <a:off x="2034119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17" name="Espace réservé du texte 17"/>
          <p:cNvSpPr>
            <a:spLocks noGrp="true"/>
          </p:cNvSpPr>
          <p:nvPr>
            <p:ph type="body" sz="quarter" idx="93"/>
          </p:nvPr>
        </p:nvSpPr>
        <p:spPr>
          <a:xfrm>
            <a:off x="7521417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18" name="Espace réservé du texte 17"/>
          <p:cNvSpPr>
            <a:spLocks noGrp="true"/>
          </p:cNvSpPr>
          <p:nvPr>
            <p:ph type="body" sz="quarter" idx="94"/>
          </p:nvPr>
        </p:nvSpPr>
        <p:spPr>
          <a:xfrm>
            <a:off x="7520233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19" name="Espace réservé du texte 17"/>
          <p:cNvSpPr>
            <a:spLocks noGrp="true"/>
          </p:cNvSpPr>
          <p:nvPr>
            <p:ph type="body" sz="quarter" idx="95"/>
          </p:nvPr>
        </p:nvSpPr>
        <p:spPr>
          <a:xfrm>
            <a:off x="7521417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20" name="Espace réservé du texte 17"/>
          <p:cNvSpPr>
            <a:spLocks noGrp="true"/>
          </p:cNvSpPr>
          <p:nvPr>
            <p:ph type="body" sz="quarter" idx="96"/>
          </p:nvPr>
        </p:nvSpPr>
        <p:spPr>
          <a:xfrm>
            <a:off x="7520233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21" name="Espace réservé du texte 17"/>
          <p:cNvSpPr>
            <a:spLocks noGrp="true"/>
          </p:cNvSpPr>
          <p:nvPr>
            <p:ph type="body" sz="quarter" idx="97"/>
          </p:nvPr>
        </p:nvSpPr>
        <p:spPr>
          <a:xfrm>
            <a:off x="7521417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22" name="Espace réservé du texte 17"/>
          <p:cNvSpPr>
            <a:spLocks noGrp="true"/>
          </p:cNvSpPr>
          <p:nvPr>
            <p:ph type="body" sz="quarter" idx="98"/>
          </p:nvPr>
        </p:nvSpPr>
        <p:spPr>
          <a:xfrm>
            <a:off x="7520233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23" name="Espace réservé du texte 17"/>
          <p:cNvSpPr>
            <a:spLocks noGrp="true"/>
          </p:cNvSpPr>
          <p:nvPr>
            <p:ph type="body" sz="quarter" idx="99"/>
          </p:nvPr>
        </p:nvSpPr>
        <p:spPr>
          <a:xfrm>
            <a:off x="7521417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24" name="Espace réservé du texte 17"/>
          <p:cNvSpPr>
            <a:spLocks noGrp="true"/>
          </p:cNvSpPr>
          <p:nvPr>
            <p:ph type="body" sz="quarter" idx="100"/>
          </p:nvPr>
        </p:nvSpPr>
        <p:spPr>
          <a:xfrm>
            <a:off x="7520233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25" name="Espace réservé du texte 17"/>
          <p:cNvSpPr>
            <a:spLocks noGrp="true"/>
          </p:cNvSpPr>
          <p:nvPr>
            <p:ph type="body" sz="quarter" idx="101"/>
          </p:nvPr>
        </p:nvSpPr>
        <p:spPr>
          <a:xfrm>
            <a:off x="7521417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26" name="Espace réservé du texte 17"/>
          <p:cNvSpPr>
            <a:spLocks noGrp="true"/>
          </p:cNvSpPr>
          <p:nvPr>
            <p:ph type="body" sz="quarter" idx="102"/>
          </p:nvPr>
        </p:nvSpPr>
        <p:spPr>
          <a:xfrm>
            <a:off x="7520233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27" name="Title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showMasterSp="false" mc:Ignorable="p14 asvg">
  <p:cSld name="Chapter (Light)">
    <p:spTree>
      <p:nvGrpSpPr>
        <p:cNvPr id="3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raphique 4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r:embed="rId2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330" name="Espace réservé du texte 17"/>
          <p:cNvSpPr>
            <a:spLocks noGrp="true"/>
          </p:cNvSpPr>
          <p:nvPr>
            <p:ph type="body" sz="quarter" idx="22" hasCustomPrompt="true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false">
            <a:noAutofit/>
          </a:bodyPr>
          <a:lstStyle>
            <a:lvl1pPr>
              <a:defRPr lang="en-US" sz="3200" b="true" noProof="false" dirty="false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false"/>
              <a:t>00</a:t>
            </a:r>
            <a:endParaRPr/>
          </a:p>
        </p:txBody>
      </p:sp>
      <p:sp>
        <p:nvSpPr>
          <p:cNvPr id="331" name="Espace réservé du texte 17"/>
          <p:cNvSpPr>
            <a:spLocks noGrp="true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true" i="false" kern="1200" dirty="false" err="tru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32" name="Espace réservé du texte 17"/>
          <p:cNvSpPr>
            <a:spLocks noGrp="true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false" i="true" kern="1200" dirty="false" err="tru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33" name="Espace réservé du texte 17"/>
          <p:cNvSpPr>
            <a:spLocks noGrp="true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false" i="false" kern="1200" cap="all" baseline="0" dirty="false" err="tru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showMasterSp="false" mc:Ignorable="p14 asvg">
  <p:cSld name="Chapter (Dark)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phique 4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r:embed="rId2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56" name="Espace réservé du texte 17"/>
          <p:cNvSpPr>
            <a:spLocks noGrp="true"/>
          </p:cNvSpPr>
          <p:nvPr>
            <p:ph type="body" sz="quarter" idx="22" hasCustomPrompt="true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false">
            <a:noAutofit/>
          </a:bodyPr>
          <a:lstStyle>
            <a:lvl1pPr algn="r">
              <a:defRPr lang="en-US" sz="3200" b="true" noProof="false" dirty="false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false"/>
              <a:t>00</a:t>
            </a:r>
            <a:endParaRPr/>
          </a:p>
        </p:txBody>
      </p:sp>
      <p:sp>
        <p:nvSpPr>
          <p:cNvPr id="57" name="Espace réservé du texte 17"/>
          <p:cNvSpPr>
            <a:spLocks noGrp="true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true" i="false" kern="1200" dirty="false" err="tru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58" name="Espace réservé du texte 17"/>
          <p:cNvSpPr>
            <a:spLocks noGrp="true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false" i="true" kern="1200" dirty="false" err="tru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59" name="Espace réservé du texte 17"/>
          <p:cNvSpPr>
            <a:spLocks noGrp="true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false" i="false" kern="1200" cap="all" baseline="0" dirty="false" err="tru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Text over Image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23"/>
          <p:cNvSpPr>
            <a:spLocks noGrp="true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62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63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64" name="Espace réservé du texte 5"/>
          <p:cNvSpPr>
            <a:spLocks noGrp="true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false" i="true" kern="1200" dirty="false" err="true" smtClean="false">
                <a:solidFill>
                  <a:schemeClr val="bg2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false" i="true" kern="1200" noProof="false" dirty="false">
                <a:solidFill>
                  <a:schemeClr val="bg1"/>
                </a:solidFill>
                <a:effectLst>
                  <a:outerShdw blurRad="127000" sx="105000" sy="105000" algn="ctr" rotWithShape="false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false" eaLnBrk="true" latinLnBrk="false" hangingPunct="true">
              <a:lnSpc>
                <a:spcPct val="90000"/>
              </a:lnSpc>
              <a:spcBef>
                <a:spcPts val="0"/>
              </a:spcBef>
            </a:pPr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5" name="Espace réservé du texte 5"/>
          <p:cNvSpPr>
            <a:spLocks noGrp="true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false" i="false" kern="1200" dirty="false" err="true" smtClean="false">
                <a:solidFill>
                  <a:schemeClr val="bg2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false" i="false" kern="1200" noProof="false" dirty="false">
                <a:solidFill>
                  <a:schemeClr val="bg1"/>
                </a:solidFill>
                <a:effectLst>
                  <a:outerShdw blurRad="127000" sx="105000" sy="105000" algn="ctr" rotWithShape="false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false" i="false" kern="1200" noProof="false" dirty="false">
                <a:solidFill>
                  <a:schemeClr val="bg1"/>
                </a:solidFill>
                <a:effectLst>
                  <a:outerShdw blurRad="127000" sx="105000" sy="105000" algn="ctr" rotWithShape="false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false" eaLnBrk="true" latinLnBrk="false" hangingPunct="true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6" name="Espace réservé du texte 5"/>
          <p:cNvSpPr>
            <a:spLocks noGrp="true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false" i="false" kern="1200" dirty="false" err="true" smtClean="false">
                <a:solidFill>
                  <a:schemeClr val="bg2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false" i="true">
                <a:solidFill>
                  <a:schemeClr val="bg1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7" name="Forme libre : forme 9"/>
          <p:cNvSpPr>
            <a:spLocks noChangeAspect="true"/>
          </p:cNvSpPr>
          <p:nvPr userDrawn="true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false" anchor="ctr"/>
          <a:lstStyle/>
          <a:p>
            <a:pPr/>
            <a:endParaRPr lang="en-US" sz="2400" noProof="false"/>
          </a:p>
        </p:txBody>
      </p:sp>
      <p:grpSp>
        <p:nvGrpSpPr>
          <p:cNvPr id="68" name="Graphique 7"/>
          <p:cNvGrpSpPr>
            <a:grpSpLocks noChangeAspect="true"/>
          </p:cNvGrpSpPr>
          <p:nvPr userDrawn="true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69" name="Forme libre : forme 9"/>
            <p:cNvSpPr/>
            <p:nvPr userDrawn="true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70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71" name="Forme libre : forme 11"/>
            <p:cNvSpPr/>
            <p:nvPr userDrawn="true"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Text next to Image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icture Placeholder 19"/>
          <p:cNvSpPr>
            <a:spLocks noGrp="true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picture</a:t>
            </a:r>
            <a:endParaRPr lang="fr-FR"/>
          </a:p>
        </p:txBody>
      </p:sp>
      <p:sp>
        <p:nvSpPr>
          <p:cNvPr id="74" name="Espace réservé du graphique SmartArt 11"/>
          <p:cNvSpPr>
            <a:spLocks noGrp="true" noChangeAspect="true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5" name="Espace réservé du graphique SmartArt 11"/>
          <p:cNvSpPr>
            <a:spLocks noGrp="true" noChangeAspect="true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6" name="Espace réservé du pied de page 6"/>
          <p:cNvSpPr>
            <a:spLocks noGrp="true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rPr lang="fr-FR"/>
              <a:t>1</a:t>
            </a:r>
            <a:endParaRPr/>
          </a:p>
        </p:txBody>
      </p:sp>
      <p:sp>
        <p:nvSpPr>
          <p:cNvPr id="77" name="Espace réservé du numéro de diapositive 7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pPr/>
            <a:fld id="{6B54B0F7-55DD-40D6-B7F4-70B586885C0B}" type="slidenum">
              <a:rPr lang="fr-FR" smtClean="false"/>
              <a:t>‹#›</a:t>
            </a:fld>
            <a:endParaRPr lang="fr-FR"/>
          </a:p>
        </p:txBody>
      </p:sp>
      <p:sp>
        <p:nvSpPr>
          <p:cNvPr id="78" name="Espace réservé du texte 5"/>
          <p:cNvSpPr>
            <a:spLocks noGrp="true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79" name="Espace réservé du texte 5"/>
          <p:cNvSpPr>
            <a:spLocks noGrp="true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false" i="true" kern="1200" dirty="fals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80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showMasterSp="false" mc:Ignorable="p14 asvg">
  <p:cSld name="Chapter (Dark)">
    <p:bg>
      <p:bgPr>
        <a:solidFill>
          <a:srgbClr val="1E034A"/>
        </a:solid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que 4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r:embed="rId2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5" name="Espace réservé du texte 17"/>
          <p:cNvSpPr>
            <a:spLocks noGrp="true"/>
          </p:cNvSpPr>
          <p:nvPr>
            <p:ph type="body" sz="quarter" idx="22" hasCustomPrompt="true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false">
            <a:noAutofit/>
          </a:bodyPr>
          <a:lstStyle>
            <a:lvl1pPr algn="r">
              <a:defRPr lang="en-US" sz="3200" b="true" noProof="false" dirty="false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false"/>
              <a:t>00</a:t>
            </a:r>
            <a:endParaRPr/>
          </a:p>
        </p:txBody>
      </p:sp>
      <p:sp>
        <p:nvSpPr>
          <p:cNvPr id="16" name="Espace réservé du texte 17"/>
          <p:cNvSpPr>
            <a:spLocks noGrp="true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true" i="false" kern="1200" dirty="false" err="tru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7" name="Espace réservé du texte 17"/>
          <p:cNvSpPr>
            <a:spLocks noGrp="true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false" i="true" kern="1200" dirty="false" err="tru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8" name="Espace réservé du texte 17"/>
          <p:cNvSpPr>
            <a:spLocks noGrp="true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false" i="false" kern="1200" cap="all" baseline="0" dirty="false" err="tru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itre et contenu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83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84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5" name="Text Placeholder 2"/>
          <p:cNvSpPr>
            <a:spLocks noGrp="true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7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itle and Content with Image (Small)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90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91" name="Espace réservé pour une image  3"/>
          <p:cNvSpPr>
            <a:spLocks noGrp="true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92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93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94" name="Text Placeholder 2"/>
          <p:cNvSpPr>
            <a:spLocks noGrp="true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5" name="Title 1"/>
          <p:cNvSpPr>
            <a:spLocks noGrp="true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itle and Content with Image (Large)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98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99" name="Espace réservé pour une image  3"/>
          <p:cNvSpPr>
            <a:spLocks noGrp="true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100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01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02" name="Text Placeholder 2"/>
          <p:cNvSpPr>
            <a:spLocks noGrp="true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3" name="Title 2"/>
          <p:cNvSpPr>
            <a:spLocks noGrp="true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itle, Images and Descriptions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106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107" name="Espace réservé du texte 4"/>
          <p:cNvSpPr>
            <a:spLocks noGrp="true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08" name="Espace réservé du texte 4"/>
          <p:cNvSpPr>
            <a:spLocks noGrp="true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09" name="Espace réservé pour une image  3"/>
          <p:cNvSpPr>
            <a:spLocks noGrp="true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110" name="Espace réservé pour une image  3"/>
          <p:cNvSpPr>
            <a:spLocks noGrp="true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111" name="Text Placeholder 2"/>
          <p:cNvSpPr>
            <a:spLocks noGrp="true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2" name="Text Placeholder 2"/>
          <p:cNvSpPr>
            <a:spLocks noGrp="true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3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14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15" name="Title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Title, Content and Numbers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7"/>
          <p:cNvSpPr/>
          <p:nvPr userDrawn="true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2400" noProof="false"/>
          </a:p>
        </p:txBody>
      </p:sp>
      <p:sp>
        <p:nvSpPr>
          <p:cNvPr id="118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119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120" name="Espace réservé pour une image  15"/>
          <p:cNvSpPr>
            <a:spLocks noGrp="true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121" name="Espace réservé du texte 4"/>
          <p:cNvSpPr>
            <a:spLocks noGrp="true"/>
          </p:cNvSpPr>
          <p:nvPr>
            <p:ph type="body" sz="quarter" idx="23" hasCustomPrompt="true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01</a:t>
            </a:r>
            <a:endParaRPr/>
          </a:p>
        </p:txBody>
      </p:sp>
      <p:sp>
        <p:nvSpPr>
          <p:cNvPr id="122" name="Espace réservé du texte 4"/>
          <p:cNvSpPr>
            <a:spLocks noGrp="true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23" name="Espace réservé du texte 4"/>
          <p:cNvSpPr>
            <a:spLocks noGrp="true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24" name="Espace réservé pour une image  15"/>
          <p:cNvSpPr>
            <a:spLocks noGrp="true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125" name="Espace réservé du texte 4"/>
          <p:cNvSpPr>
            <a:spLocks noGrp="true"/>
          </p:cNvSpPr>
          <p:nvPr>
            <p:ph type="body" sz="quarter" idx="27" hasCustomPrompt="true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02</a:t>
            </a:r>
            <a:endParaRPr/>
          </a:p>
        </p:txBody>
      </p:sp>
      <p:sp>
        <p:nvSpPr>
          <p:cNvPr id="126" name="Espace réservé pour une image  15"/>
          <p:cNvSpPr>
            <a:spLocks noGrp="true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127" name="Espace réservé du texte 4"/>
          <p:cNvSpPr>
            <a:spLocks noGrp="true"/>
          </p:cNvSpPr>
          <p:nvPr>
            <p:ph type="body" sz="quarter" idx="30" hasCustomPrompt="true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03</a:t>
            </a:r>
            <a:endParaRPr/>
          </a:p>
        </p:txBody>
      </p:sp>
      <p:sp>
        <p:nvSpPr>
          <p:cNvPr id="128" name="Espace réservé pour une image  15"/>
          <p:cNvSpPr>
            <a:spLocks noGrp="true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129" name="Espace réservé du texte 4"/>
          <p:cNvSpPr>
            <a:spLocks noGrp="true"/>
          </p:cNvSpPr>
          <p:nvPr>
            <p:ph type="body" sz="quarter" idx="33" hasCustomPrompt="true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04</a:t>
            </a:r>
            <a:endParaRPr/>
          </a:p>
        </p:txBody>
      </p:sp>
      <p:sp>
        <p:nvSpPr>
          <p:cNvPr id="130" name="Espace réservé du texte 4"/>
          <p:cNvSpPr>
            <a:spLocks noGrp="true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31" name="Espace réservé du texte 4"/>
          <p:cNvSpPr>
            <a:spLocks noGrp="true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32" name="Espace réservé du texte 4"/>
          <p:cNvSpPr>
            <a:spLocks noGrp="true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33" name="Espace réservé du texte 4"/>
          <p:cNvSpPr>
            <a:spLocks noGrp="true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34" name="Espace réservé du texte 4"/>
          <p:cNvSpPr>
            <a:spLocks noGrp="true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35" name="Espace réservé du texte 4"/>
          <p:cNvSpPr>
            <a:spLocks noGrp="true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36" name="Espace réservé du texte 4"/>
          <p:cNvSpPr>
            <a:spLocks noGrp="true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37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38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39" name="Text Placeholder 2"/>
          <p:cNvSpPr>
            <a:spLocks noGrp="true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0" name="Title 1"/>
          <p:cNvSpPr>
            <a:spLocks noGrp="true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  <p:sp>
        <p:nvSpPr>
          <p:cNvPr id="141" name="Forme libre : forme 9"/>
          <p:cNvSpPr>
            <a:spLocks noChangeAspect="true"/>
          </p:cNvSpPr>
          <p:nvPr userDrawn="true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false" anchor="ctr"/>
          <a:lstStyle/>
          <a:p>
            <a:pPr/>
            <a:endParaRPr lang="en-US" sz="2400" noProof="false"/>
          </a:p>
        </p:txBody>
      </p:sp>
      <p:grpSp>
        <p:nvGrpSpPr>
          <p:cNvPr id="142" name="Graphique 7"/>
          <p:cNvGrpSpPr>
            <a:grpSpLocks noChangeAspect="true"/>
          </p:cNvGrpSpPr>
          <p:nvPr userDrawn="true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43" name="Forme libre : forme 9"/>
            <p:cNvSpPr/>
            <p:nvPr userDrawn="true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144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45" name="Forme libre : forme 11"/>
            <p:cNvSpPr/>
            <p:nvPr userDrawn="true"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Title, Content and Numbers (Alternative)"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7"/>
          <p:cNvSpPr/>
          <p:nvPr userDrawn="true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2400" noProof="false"/>
          </a:p>
        </p:txBody>
      </p:sp>
      <p:sp>
        <p:nvSpPr>
          <p:cNvPr id="148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149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150" name="Espace réservé du texte 4"/>
          <p:cNvSpPr>
            <a:spLocks noGrp="true"/>
          </p:cNvSpPr>
          <p:nvPr>
            <p:ph type="body" sz="quarter" idx="21" hasCustomPrompt="true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01</a:t>
            </a:r>
            <a:endParaRPr/>
          </a:p>
        </p:txBody>
      </p:sp>
      <p:sp>
        <p:nvSpPr>
          <p:cNvPr id="151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52" name="Espace réservé du texte 4"/>
          <p:cNvSpPr>
            <a:spLocks noGrp="true"/>
          </p:cNvSpPr>
          <p:nvPr>
            <p:ph type="body" sz="quarter" idx="25" hasCustomPrompt="true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02</a:t>
            </a:r>
            <a:endParaRPr/>
          </a:p>
        </p:txBody>
      </p:sp>
      <p:sp>
        <p:nvSpPr>
          <p:cNvPr id="153" name="Espace réservé du texte 4"/>
          <p:cNvSpPr>
            <a:spLocks noGrp="true"/>
          </p:cNvSpPr>
          <p:nvPr>
            <p:ph type="body" sz="quarter" idx="28" hasCustomPrompt="true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03</a:t>
            </a:r>
            <a:endParaRPr/>
          </a:p>
        </p:txBody>
      </p:sp>
      <p:sp>
        <p:nvSpPr>
          <p:cNvPr id="154" name="Espace réservé du texte 4"/>
          <p:cNvSpPr>
            <a:spLocks noGrp="true"/>
          </p:cNvSpPr>
          <p:nvPr>
            <p:ph type="body" sz="quarter" idx="31" hasCustomPrompt="true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04</a:t>
            </a:r>
            <a:endParaRPr/>
          </a:p>
        </p:txBody>
      </p:sp>
      <p:sp>
        <p:nvSpPr>
          <p:cNvPr id="155" name="Espace réservé du texte 4"/>
          <p:cNvSpPr>
            <a:spLocks noGrp="true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56" name="Espace réservé du texte 4"/>
          <p:cNvSpPr>
            <a:spLocks noGrp="true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57" name="Espace réservé du texte 4"/>
          <p:cNvSpPr>
            <a:spLocks noGrp="true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58" name="Espace réservé du texte 4"/>
          <p:cNvSpPr>
            <a:spLocks noGrp="true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59" name="Espace réservé du texte 4"/>
          <p:cNvSpPr>
            <a:spLocks noGrp="true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60" name="Espace réservé du texte 4"/>
          <p:cNvSpPr>
            <a:spLocks noGrp="true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61" name="Espace réservé du texte 4"/>
          <p:cNvSpPr>
            <a:spLocks noGrp="true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62" name="Espace réservé du texte 4"/>
          <p:cNvSpPr>
            <a:spLocks noGrp="true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63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64" name="Espace réservé du texte 4"/>
          <p:cNvSpPr>
            <a:spLocks noGrp="true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65" name="Text Placeholder 2"/>
          <p:cNvSpPr>
            <a:spLocks noGrp="true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66" name="Title 1"/>
          <p:cNvSpPr>
            <a:spLocks noGrp="true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/>
            <a:r>
              <a:rPr lang="en-US"/>
              <a:t>Click to edit Master title style</a:t>
            </a:r>
            <a:endParaRPr/>
          </a:p>
        </p:txBody>
      </p:sp>
      <p:sp>
        <p:nvSpPr>
          <p:cNvPr id="167" name="Forme libre : forme 9"/>
          <p:cNvSpPr>
            <a:spLocks noChangeAspect="true"/>
          </p:cNvSpPr>
          <p:nvPr userDrawn="true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false" anchor="ctr"/>
          <a:lstStyle/>
          <a:p>
            <a:pPr/>
            <a:endParaRPr lang="en-US" sz="2400" noProof="false"/>
          </a:p>
        </p:txBody>
      </p:sp>
      <p:grpSp>
        <p:nvGrpSpPr>
          <p:cNvPr id="168" name="Graphique 7"/>
          <p:cNvGrpSpPr>
            <a:grpSpLocks noChangeAspect="true"/>
          </p:cNvGrpSpPr>
          <p:nvPr userDrawn="true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169" name="Forme libre : forme 9"/>
            <p:cNvSpPr/>
            <p:nvPr userDrawn="true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170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71" name="Forme libre : forme 11"/>
            <p:cNvSpPr/>
            <p:nvPr userDrawn="true"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able">
    <p:spTree>
      <p:nvGrpSpPr>
        <p:cNvPr id="1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174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175" name="Table Placeholder 3"/>
          <p:cNvSpPr>
            <a:spLocks noGrp="true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pPr/>
            <a:r>
              <a:rPr lang="en-US"/>
              <a:t>Click icon to add table</a:t>
            </a:r>
            <a:endParaRPr/>
          </a:p>
        </p:txBody>
      </p:sp>
      <p:sp>
        <p:nvSpPr>
          <p:cNvPr id="176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77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178" name="Title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End slide">
    <p:spTree>
      <p:nvGrpSpPr>
        <p:cNvPr id="1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>
            <a:spLocks noGrp="true"/>
          </p:cNvSpPr>
          <p:nvPr>
            <p:ph type="ctrTitle" hasCustomPrompt="true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pPr/>
            <a:r>
              <a:rPr lang="en-US" noProof="false"/>
              <a:t>Thank you</a:t>
            </a:r>
            <a:endParaRPr/>
          </a:p>
        </p:txBody>
      </p:sp>
      <p:sp>
        <p:nvSpPr>
          <p:cNvPr id="192" name="Espace réservé du graphique SmartArt 18"/>
          <p:cNvSpPr>
            <a:spLocks noGrp="true" noChangeAspect="true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193" name="Espace réservé du graphique SmartArt 19"/>
          <p:cNvSpPr>
            <a:spLocks noGrp="true" noChangeAspect="true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194" name="Forme libre : forme 9"/>
          <p:cNvSpPr>
            <a:spLocks noChangeAspect="true"/>
          </p:cNvSpPr>
          <p:nvPr userDrawn="true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false" anchor="ctr"/>
          <a:lstStyle/>
          <a:p>
            <a:pPr/>
            <a:endParaRPr lang="en-US" sz="2400" noProof="false"/>
          </a:p>
        </p:txBody>
      </p:sp>
      <p:grpSp>
        <p:nvGrpSpPr>
          <p:cNvPr id="195" name="Graphique 7"/>
          <p:cNvGrpSpPr>
            <a:grpSpLocks noChangeAspect="true"/>
          </p:cNvGrpSpPr>
          <p:nvPr userDrawn="true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196" name="Forme libre : forme 9"/>
            <p:cNvSpPr/>
            <p:nvPr userDrawn="true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197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98" name="Forme libre : forme 11"/>
            <p:cNvSpPr/>
            <p:nvPr userDrawn="true"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Vide">
    <p:spTree>
      <p:nvGrpSpPr>
        <p:cNvPr id="1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p14="http://schemas.microsoft.com/office/powerpoint/2010/main" xmlns:p15="http://schemas.microsoft.com/office/powerpoint/2012/main" xmlns:p="http://schemas.openxmlformats.org/presentationml/2006/main" xmlns:a="http://schemas.openxmlformats.org/drawingml/2006/main" xmlns:mc="http://schemas.openxmlformats.org/markup-compatibility/2006" mc:Ignorable="p14 p15">
  <p:cSld name="1_Contenu 1 colonne">
    <p:spTree>
      <p:nvGrpSpPr>
        <p:cNvPr id="2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>
            <a:spLocks noGrp="true"/>
          </p:cNvSpPr>
          <p:nvPr>
            <p:ph type="title" hasCustomPrompt="true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pPr/>
            <a:r>
              <a:rPr lang="fr-FR"/>
              <a:t>Slide texte - 1 colonne, corps 28</a:t>
            </a:r>
            <a:endParaRPr lang="en-US"/>
          </a:p>
        </p:txBody>
      </p:sp>
      <p:sp>
        <p:nvSpPr>
          <p:cNvPr id="202" name="Content Placeholder 2"/>
          <p:cNvSpPr>
            <a:spLocks noGrp="true"/>
          </p:cNvSpPr>
          <p:nvPr>
            <p:ph idx="13" hasCustomPrompt="true"/>
          </p:nvPr>
        </p:nvSpPr>
        <p:spPr>
          <a:xfrm>
            <a:off x="478366" y="1777407"/>
            <a:ext cx="11226801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  <a:endParaRPr/>
          </a:p>
          <a:p>
            <a:pPr lvl="1"/>
            <a:r>
              <a:rPr lang="fr-FR"/>
              <a:t>Texte 2e niveau, corps 16</a:t>
            </a:r>
            <a:endParaRPr/>
          </a:p>
          <a:p>
            <a:pPr lvl="2"/>
            <a:r>
              <a:rPr lang="fr-FR"/>
              <a:t>Texte 3e niveau, corps 14</a:t>
            </a:r>
            <a:endParaRPr/>
          </a:p>
        </p:txBody>
      </p:sp>
      <p:sp>
        <p:nvSpPr>
          <p:cNvPr id="203" name="Espace réservé de la date 23"/>
          <p:cNvSpPr>
            <a:spLocks noGrp="true"/>
          </p:cNvSpPr>
          <p:nvPr>
            <p:ph type="dt" sz="half" idx="14"/>
          </p:nvPr>
        </p:nvSpPr>
        <p:spPr/>
        <p:txBody>
          <a:bodyPr/>
          <a:lstStyle/>
          <a:p>
            <a:pPr/>
            <a:r>
              <a:rPr lang="en-US" altLang="zh-CN"/>
              <a:t>28 . Mar . 2025</a:t>
            </a:r>
            <a:endParaRPr lang="fr-FR"/>
          </a:p>
        </p:txBody>
      </p:sp>
      <p:sp>
        <p:nvSpPr>
          <p:cNvPr id="204" name="Espace réservé du pied de page 24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fr-FR"/>
              <a:t>1</a:t>
            </a:r>
            <a:endParaRPr/>
          </a:p>
        </p:txBody>
      </p:sp>
      <p:sp>
        <p:nvSpPr>
          <p:cNvPr id="205" name="Espace réservé du numéro de diapositive 25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980E94A8-0648-D043-B8F7-3AFA110B04BE}" type="slidenum">
              <a:rPr lang="fr-FR" smtClean="false"/>
              <a:t>‹#›</a:t>
            </a:fld>
            <a:endParaRPr lang="fr-FR"/>
          </a:p>
        </p:txBody>
      </p:sp>
      <p:sp>
        <p:nvSpPr>
          <p:cNvPr id="206" name="Content Placeholder 2"/>
          <p:cNvSpPr>
            <a:spLocks noGrp="true"/>
          </p:cNvSpPr>
          <p:nvPr>
            <p:ph idx="17" hasCustomPrompt="true"/>
          </p:nvPr>
        </p:nvSpPr>
        <p:spPr>
          <a:xfrm>
            <a:off x="478366" y="950401"/>
            <a:ext cx="11226801" cy="465508"/>
          </a:xfrm>
        </p:spPr>
        <p:txBody>
          <a:bodyPr/>
          <a:lstStyle>
            <a:lvl1pPr marL="0" indent="0">
              <a:buNone/>
              <a:defRPr sz="2933" b="false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3" orient="horz" pos="3140">
          <p15:clr>
            <a:srgbClr val="FBAE40"/>
          </p15:clr>
        </p15:guide>
        <p15:guide id="4" orient="horz" pos="309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showMasterSp="false" mc:Ignorable="p14 asvg">
  <p:cSld name="10.Cover_Back">
    <p:bg>
      <p:bgPr>
        <a:solidFill>
          <a:srgbClr val="23004C"/>
        </a:solidFill>
        <a:effectLst/>
      </p:bgPr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true"/>
          </p:cNvSpPr>
          <p:nvPr>
            <p:ph type="ctrTitle" hasCustomPrompt="true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pPr/>
            <a:r>
              <a:rPr lang="en-US" noProof="false"/>
              <a:t>Thank you</a:t>
            </a:r>
            <a:endParaRPr/>
          </a:p>
        </p:txBody>
      </p:sp>
      <p:pic>
        <p:nvPicPr>
          <p:cNvPr id="21" name="Graphique 13"/>
          <p:cNvPicPr>
            <a:picLocks noChangeAspect="true"/>
          </p:cNvPicPr>
          <p:nvPr userDrawn="true"/>
        </p:nvPicPr>
        <p:blipFill>
          <a:blip r:embed="rId1" cstate="screen">
            <a:extLst>
              <a:ext uri="{96DAC541-7B7A-43D3-8B79-37D633B846F1}">
                <asvg:svgBlip r:embed="rId2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22" name="Espace réservé du graphique SmartArt 18"/>
          <p:cNvSpPr>
            <a:spLocks noGrp="true" noChangeAspect="true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 dirty="false"/>
              <a:t>Click icon to add SmartArt graphic</a:t>
            </a:r>
            <a:endParaRPr/>
          </a:p>
        </p:txBody>
      </p:sp>
      <p:sp>
        <p:nvSpPr>
          <p:cNvPr id="23" name="Espace réservé du graphique SmartArt 19"/>
          <p:cNvSpPr>
            <a:spLocks noGrp="true" noChangeAspect="true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 dirty="false"/>
              <a:t>Click icon to add SmartArt graphic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p14="http://schemas.microsoft.com/office/powerpoint/2010/main" xmlns:p15="http://schemas.microsoft.com/office/powerpoint/2012/main" xmlns:p="http://schemas.openxmlformats.org/presentationml/2006/main" xmlns:a="http://schemas.openxmlformats.org/drawingml/2006/main" xmlns:mc="http://schemas.openxmlformats.org/markup-compatibility/2006" mc:Ignorable="p14 p15">
  <p:cSld name="Contenu Fond clair">
    <p:spTree>
      <p:nvGrpSpPr>
        <p:cNvPr id="2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6"/>
          <p:cNvSpPr/>
          <p:nvPr userDrawn="true"/>
        </p:nvSpPr>
        <p:spPr>
          <a:xfrm>
            <a:off x="478366" y="1656139"/>
            <a:ext cx="11226801" cy="460496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fr-FR" sz="2400"/>
          </a:p>
        </p:txBody>
      </p:sp>
      <p:sp>
        <p:nvSpPr>
          <p:cNvPr id="209" name="Title 1"/>
          <p:cNvSpPr>
            <a:spLocks noGrp="true"/>
          </p:cNvSpPr>
          <p:nvPr>
            <p:ph type="title" hasCustomPrompt="true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pPr/>
            <a:r>
              <a:rPr lang="fr-FR"/>
              <a:t>Slide texte - 1 colonne, corps 28</a:t>
            </a:r>
            <a:endParaRPr lang="en-US"/>
          </a:p>
        </p:txBody>
      </p:sp>
      <p:sp>
        <p:nvSpPr>
          <p:cNvPr id="210" name="Content Placeholder 2"/>
          <p:cNvSpPr>
            <a:spLocks noGrp="true"/>
          </p:cNvSpPr>
          <p:nvPr>
            <p:ph idx="13" hasCustomPrompt="true"/>
          </p:nvPr>
        </p:nvSpPr>
        <p:spPr>
          <a:xfrm>
            <a:off x="673400" y="1820334"/>
            <a:ext cx="10781409" cy="4166193"/>
          </a:xfrm>
        </p:spPr>
        <p:txBody>
          <a:bodyPr/>
          <a:lstStyle>
            <a:lvl1pPr>
              <a:defRPr baseline="0"/>
            </a:lvl1pPr>
            <a:lvl2pPr marL="361942" indent="-182029">
              <a:tabLst/>
              <a:defRPr/>
            </a:lvl2pPr>
            <a:lvl3pPr marL="514338" indent="-17568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  <a:endParaRPr/>
          </a:p>
          <a:p>
            <a:pPr lvl="1"/>
            <a:r>
              <a:rPr lang="fr-FR"/>
              <a:t>Texte 2e niveau, corps 16</a:t>
            </a:r>
            <a:endParaRPr/>
          </a:p>
          <a:p>
            <a:pPr lvl="2"/>
            <a:r>
              <a:rPr lang="fr-FR"/>
              <a:t>Texte 3e niveau, corps 14</a:t>
            </a:r>
            <a:endParaRPr/>
          </a:p>
        </p:txBody>
      </p:sp>
      <p:sp>
        <p:nvSpPr>
          <p:cNvPr id="211" name="Espace réservé de la date 23"/>
          <p:cNvSpPr>
            <a:spLocks noGrp="true"/>
          </p:cNvSpPr>
          <p:nvPr>
            <p:ph type="dt" sz="half" idx="14"/>
          </p:nvPr>
        </p:nvSpPr>
        <p:spPr/>
        <p:txBody>
          <a:bodyPr/>
          <a:lstStyle/>
          <a:p>
            <a:pPr/>
            <a:r>
              <a:rPr lang="en-US" altLang="zh-CN"/>
              <a:t>28 . Mar . 2025</a:t>
            </a:r>
            <a:endParaRPr lang="fr-FR"/>
          </a:p>
        </p:txBody>
      </p:sp>
      <p:sp>
        <p:nvSpPr>
          <p:cNvPr id="212" name="Espace réservé du pied de page 24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fr-FR"/>
              <a:t>1</a:t>
            </a:r>
            <a:endParaRPr/>
          </a:p>
        </p:txBody>
      </p:sp>
      <p:sp>
        <p:nvSpPr>
          <p:cNvPr id="213" name="Espace réservé du numéro de diapositive 25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980E94A8-0648-D043-B8F7-3AFA110B04BE}" type="slidenum">
              <a:rPr lang="fr-FR" smtClean="false"/>
              <a:t>‹#›</a:t>
            </a:fld>
            <a:endParaRPr lang="fr-FR"/>
          </a:p>
        </p:txBody>
      </p:sp>
      <p:sp>
        <p:nvSpPr>
          <p:cNvPr id="214" name="Content Placeholder 2"/>
          <p:cNvSpPr>
            <a:spLocks noGrp="true"/>
          </p:cNvSpPr>
          <p:nvPr>
            <p:ph idx="17" hasCustomPrompt="true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false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5" pos="2980">
          <p15:clr>
            <a:srgbClr val="FBAE40"/>
          </p15:clr>
        </p15:guide>
        <p15:guide id="6" pos="30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Contenu + image">
    <p:spTree>
      <p:nvGrpSpPr>
        <p:cNvPr id="2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>
            <a:spLocks noGrp="true"/>
          </p:cNvSpPr>
          <p:nvPr>
            <p:ph type="title" hasCustomPrompt="true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pPr/>
            <a:r>
              <a:rPr lang="fr-FR"/>
              <a:t>Slide texte - 1 photo, corps 28</a:t>
            </a:r>
            <a:endParaRPr lang="en-US"/>
          </a:p>
        </p:txBody>
      </p:sp>
      <p:sp>
        <p:nvSpPr>
          <p:cNvPr id="217" name="Content Placeholder 2"/>
          <p:cNvSpPr>
            <a:spLocks noGrp="true"/>
          </p:cNvSpPr>
          <p:nvPr>
            <p:ph idx="13" hasCustomPrompt="true"/>
          </p:nvPr>
        </p:nvSpPr>
        <p:spPr>
          <a:xfrm>
            <a:off x="478366" y="1777407"/>
            <a:ext cx="5252604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  <a:endParaRPr/>
          </a:p>
          <a:p>
            <a:pPr lvl="1"/>
            <a:r>
              <a:rPr lang="fr-FR"/>
              <a:t>Texte 2e niveau, corps 16</a:t>
            </a:r>
            <a:endParaRPr/>
          </a:p>
          <a:p>
            <a:pPr lvl="2"/>
            <a:r>
              <a:rPr lang="fr-FR"/>
              <a:t>Texte 3e niveau, corps 14</a:t>
            </a:r>
            <a:endParaRPr/>
          </a:p>
        </p:txBody>
      </p:sp>
      <p:sp>
        <p:nvSpPr>
          <p:cNvPr id="218" name="Espace réservé de la date 23"/>
          <p:cNvSpPr>
            <a:spLocks noGrp="true"/>
          </p:cNvSpPr>
          <p:nvPr>
            <p:ph type="dt" sz="half" idx="14"/>
          </p:nvPr>
        </p:nvSpPr>
        <p:spPr/>
        <p:txBody>
          <a:bodyPr/>
          <a:lstStyle/>
          <a:p>
            <a:pPr/>
            <a:r>
              <a:rPr lang="en-US" altLang="zh-CN"/>
              <a:t>28 . Mar . 2025</a:t>
            </a:r>
            <a:endParaRPr lang="fr-FR"/>
          </a:p>
        </p:txBody>
      </p:sp>
      <p:sp>
        <p:nvSpPr>
          <p:cNvPr id="219" name="Espace réservé du pied de page 24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fr-FR"/>
              <a:t>1</a:t>
            </a:r>
            <a:endParaRPr/>
          </a:p>
        </p:txBody>
      </p:sp>
      <p:sp>
        <p:nvSpPr>
          <p:cNvPr id="220" name="Espace réservé du numéro de diapositive 25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980E94A8-0648-D043-B8F7-3AFA110B04BE}" type="slidenum">
              <a:rPr lang="fr-FR" smtClean="false"/>
              <a:t>‹#›</a:t>
            </a:fld>
            <a:endParaRPr lang="fr-FR"/>
          </a:p>
        </p:txBody>
      </p:sp>
      <p:sp>
        <p:nvSpPr>
          <p:cNvPr id="221" name="Content Placeholder 2"/>
          <p:cNvSpPr>
            <a:spLocks noGrp="true"/>
          </p:cNvSpPr>
          <p:nvPr>
            <p:ph idx="17" hasCustomPrompt="true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false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  <p:sp>
        <p:nvSpPr>
          <p:cNvPr id="222" name="Espace réservé pour une image  6"/>
          <p:cNvSpPr>
            <a:spLocks noGrp="true"/>
          </p:cNvSpPr>
          <p:nvPr>
            <p:ph type="pic" sz="quarter" idx="18"/>
          </p:nvPr>
        </p:nvSpPr>
        <p:spPr>
          <a:xfrm>
            <a:off x="6096001" y="1316568"/>
            <a:ext cx="5609167" cy="4944533"/>
          </a:xfrm>
        </p:spPr>
        <p:txBody>
          <a:bodyPr/>
          <a:lstStyle/>
          <a:p>
            <a:pPr/>
            <a:r>
              <a:rPr lang="en-US"/>
              <a:t>Click icon to add picture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1_Cover Title (Light)">
    <p:spTree>
      <p:nvGrpSpPr>
        <p:cNvPr id="3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Espace réservé du graphique SmartArt 18"/>
          <p:cNvSpPr>
            <a:spLocks noGrp="true" noChangeAspect="true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336" name="Espace réservé du graphique SmartArt 19"/>
          <p:cNvSpPr>
            <a:spLocks noGrp="true" noChangeAspect="true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grpSp>
        <p:nvGrpSpPr>
          <p:cNvPr id="337" name="Graphique 7"/>
          <p:cNvGrpSpPr>
            <a:grpSpLocks noChangeAspect="true"/>
          </p:cNvGrpSpPr>
          <p:nvPr userDrawn="true"/>
        </p:nvGrpSpPr>
        <p:grpSpPr>
          <a:xfrm>
            <a:off x="346097" y="6312961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338" name="Forme libre : forme 9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  <p:sp>
          <p:nvSpPr>
            <p:cNvPr id="339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>
                <a:solidFill>
                  <a:schemeClr val="accent2"/>
                </a:solidFill>
              </a:endParaRPr>
            </a:p>
          </p:txBody>
        </p:sp>
        <p:sp>
          <p:nvSpPr>
            <p:cNvPr id="340" name="Forme libre : forme 11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</p:grpSp>
      <p:sp>
        <p:nvSpPr>
          <p:cNvPr id="341" name="Espace réservé de la date 5"/>
          <p:cNvSpPr>
            <a:spLocks noGrp="true"/>
          </p:cNvSpPr>
          <p:nvPr>
            <p:ph type="dt" sz="half" idx="15"/>
          </p:nvPr>
        </p:nvSpPr>
        <p:spPr>
          <a:xfrm>
            <a:off x="4724357" y="6312961"/>
            <a:ext cx="2743200" cy="366183"/>
          </a:xfrm>
        </p:spPr>
        <p:txBody>
          <a:bodyPr/>
          <a:lstStyle/>
          <a:p>
            <a:pPr/>
            <a:r>
              <a:rPr lang="en-US" altLang="zh-CN" noProof="false"/>
              <a:t>28 . Mar . 2025</a:t>
            </a:r>
            <a:endParaRPr lang="en-US" noProof="false"/>
          </a:p>
        </p:txBody>
      </p:sp>
      <p:sp>
        <p:nvSpPr>
          <p:cNvPr id="342" name="Espace réservé du texte 5"/>
          <p:cNvSpPr>
            <a:spLocks noGrp="true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343" name="Espace réservé du texte 5"/>
          <p:cNvSpPr>
            <a:spLocks noGrp="true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344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14="http://schemas.microsoft.com/office/drawing/2010/main"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showMasterSp="false" mc:Ignorable="a14 p14">
  <p:cSld name="Cover Logo (Light)">
    <p:spTree>
      <p:nvGrpSpPr>
        <p:cNvPr id="3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raphique 7"/>
          <p:cNvGrpSpPr>
            <a:grpSpLocks noChangeAspect="true"/>
          </p:cNvGrpSpPr>
          <p:nvPr userDrawn="true"/>
        </p:nvGrpSpPr>
        <p:grpSpPr>
          <a:xfrm>
            <a:off x="4315442" y="2709335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347" name="Forme libre : forme 9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348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49" name="Forme libre : forme 11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  <p:pic>
        <p:nvPicPr>
          <p:cNvPr id="350" name="Image 5"/>
          <p:cNvPicPr>
            <a:picLocks noChangeAspect="true"/>
          </p:cNvPicPr>
          <p:nvPr userDrawn="true"/>
        </p:nvPicPr>
        <p:blipFill rotWithShape="true">
          <a:blip r:embed="rId1" cstate="email">
            <a:extLst>
              <a:ext uri="{BEBA8EAE-BF5A-486C-A8C5-ECC9F3942E4B}">
                <a14:imgProps>
                  <a14:imgLayer r:embed="rId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/>
            </a:extLst>
          </a:blip>
          <a:srcRect l="13386" t="39681" r="11410" b="32962"/>
          <a:stretch/>
        </p:blipFill>
        <p:spPr>
          <a:xfrm>
            <a:off x="4216400" y="4148666"/>
            <a:ext cx="3860800" cy="1168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Cover Logo (Dark)">
    <p:bg>
      <p:bgPr>
        <a:solidFill>
          <a:schemeClr val="accent1"/>
        </a:solidFill>
        <a:effectLst/>
      </p:bgPr>
    </p:bg>
    <p:spTree>
      <p:nvGrpSpPr>
        <p:cNvPr id="3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raphique 7"/>
          <p:cNvGrpSpPr>
            <a:grpSpLocks noChangeAspect="true"/>
          </p:cNvGrpSpPr>
          <p:nvPr userDrawn="true"/>
        </p:nvGrpSpPr>
        <p:grpSpPr>
          <a:xfrm>
            <a:off x="4142506" y="2817223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353" name="Forme libre : forme 7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354" name="Forme libre : forme 8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55" name="Forme libre : forme 9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Cover Title (Light)">
    <p:spTree>
      <p:nvGrpSpPr>
        <p:cNvPr id="4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Espace réservé du graphique SmartArt 18"/>
          <p:cNvSpPr>
            <a:spLocks noGrp="true" noChangeAspect="true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483" name="Espace réservé du graphique SmartArt 19"/>
          <p:cNvSpPr>
            <a:spLocks noGrp="true" noChangeAspect="true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grpSp>
        <p:nvGrpSpPr>
          <p:cNvPr id="484" name="Graphique 7"/>
          <p:cNvGrpSpPr>
            <a:grpSpLocks noChangeAspect="true"/>
          </p:cNvGrpSpPr>
          <p:nvPr userDrawn="true"/>
        </p:nvGrpSpPr>
        <p:grpSpPr>
          <a:xfrm>
            <a:off x="5528617" y="473773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485" name="Forme libre : forme 9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  <p:sp>
          <p:nvSpPr>
            <p:cNvPr id="486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>
                <a:solidFill>
                  <a:schemeClr val="accent2"/>
                </a:solidFill>
              </a:endParaRPr>
            </a:p>
          </p:txBody>
        </p:sp>
        <p:sp>
          <p:nvSpPr>
            <p:cNvPr id="487" name="Forme libre : forme 11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</p:grpSp>
      <p:sp>
        <p:nvSpPr>
          <p:cNvPr id="488" name="Espace réservé de la date 5"/>
          <p:cNvSpPr>
            <a:spLocks noGrp="true"/>
          </p:cNvSpPr>
          <p:nvPr>
            <p:ph type="dt" sz="half" idx="15"/>
          </p:nvPr>
        </p:nvSpPr>
        <p:spPr>
          <a:xfrm>
            <a:off x="4724357" y="6312961"/>
            <a:ext cx="2743200" cy="366183"/>
          </a:xfrm>
        </p:spPr>
        <p:txBody>
          <a:bodyPr/>
          <a:lstStyle/>
          <a:p>
            <a:pPr/>
            <a:r>
              <a:rPr lang="en-US" altLang="zh-CN" noProof="false"/>
              <a:t>28 . Mar . 2025</a:t>
            </a:r>
            <a:endParaRPr lang="en-US" noProof="false"/>
          </a:p>
        </p:txBody>
      </p:sp>
      <p:sp>
        <p:nvSpPr>
          <p:cNvPr id="489" name="Espace réservé du texte 5"/>
          <p:cNvSpPr>
            <a:spLocks noGrp="true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490" name="Espace réservé du texte 5"/>
          <p:cNvSpPr>
            <a:spLocks noGrp="true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491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Cover Title (Dark)">
    <p:bg>
      <p:bgPr>
        <a:solidFill>
          <a:schemeClr val="accent1"/>
        </a:solidFill>
        <a:effectLst/>
      </p:bgPr>
    </p:bg>
    <p:spTree>
      <p:nvGrpSpPr>
        <p:cNvPr id="5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aphique 7"/>
          <p:cNvGrpSpPr>
            <a:grpSpLocks noChangeAspect="true"/>
          </p:cNvGrpSpPr>
          <p:nvPr userDrawn="true"/>
        </p:nvGrpSpPr>
        <p:grpSpPr>
          <a:xfrm>
            <a:off x="5528658" y="495102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527" name="Forme libre : forme 9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  <p:sp>
          <p:nvSpPr>
            <p:cNvPr id="528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>
                <a:solidFill>
                  <a:schemeClr val="accent2"/>
                </a:solidFill>
              </a:endParaRPr>
            </a:p>
          </p:txBody>
        </p:sp>
        <p:sp>
          <p:nvSpPr>
            <p:cNvPr id="529" name="Forme libre : forme 11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</p:grpSp>
      <p:sp>
        <p:nvSpPr>
          <p:cNvPr id="530" name="Espace réservé de la date 5"/>
          <p:cNvSpPr>
            <a:spLocks noGrp="true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/>
            <a:r>
              <a:rPr lang="en-US" altLang="zh-CN"/>
              <a:t>28 . Mar . 2025</a:t>
            </a:r>
            <a:endParaRPr lang="en-US"/>
          </a:p>
        </p:txBody>
      </p:sp>
      <p:sp>
        <p:nvSpPr>
          <p:cNvPr id="531" name="Espace réservé du graphique SmartArt 18"/>
          <p:cNvSpPr>
            <a:spLocks noGrp="true" noChangeAspect="true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532" name="Espace réservé du graphique SmartArt 19"/>
          <p:cNvSpPr>
            <a:spLocks noGrp="true" noChangeAspect="true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533" name="Espace réservé du texte 5"/>
          <p:cNvSpPr>
            <a:spLocks noGrp="true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false" i="false" kern="120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534" name="Espace réservé du texte 5"/>
          <p:cNvSpPr>
            <a:spLocks noGrp="true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false" i="true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535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Cover Title with Image (Light)">
    <p:spTree>
      <p:nvGrpSpPr>
        <p:cNvPr id="5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Espace réservé de la date 3"/>
          <p:cNvSpPr>
            <a:spLocks noGrp="true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pPr/>
            <a:r>
              <a:rPr lang="en-US" altLang="zh-CN"/>
              <a:t>28 . Mar . 2025</a:t>
            </a:r>
            <a:endParaRPr lang="fr-FR"/>
          </a:p>
        </p:txBody>
      </p:sp>
      <p:grpSp>
        <p:nvGrpSpPr>
          <p:cNvPr id="538" name="Graphique 7"/>
          <p:cNvGrpSpPr>
            <a:grpSpLocks noChangeAspect="true"/>
          </p:cNvGrpSpPr>
          <p:nvPr userDrawn="true"/>
        </p:nvGrpSpPr>
        <p:grpSpPr>
          <a:xfrm>
            <a:off x="8690960" y="516684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539" name="Forme libre : forme 13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540" name="Forme libre : forme 14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541" name="Forme libre : forme 17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  <p:sp>
        <p:nvSpPr>
          <p:cNvPr id="542" name="Espace réservé du graphique SmartArt 11"/>
          <p:cNvSpPr>
            <a:spLocks noGrp="true" noChangeAspect="true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543" name="Espace réservé du graphique SmartArt 11"/>
          <p:cNvSpPr>
            <a:spLocks noGrp="true" noChangeAspect="true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544" name="Espace réservé pour une image  36"/>
          <p:cNvSpPr>
            <a:spLocks noGrp="true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picture</a:t>
            </a:r>
            <a:endParaRPr lang="fr-FR"/>
          </a:p>
        </p:txBody>
      </p:sp>
      <p:sp>
        <p:nvSpPr>
          <p:cNvPr id="545" name="Espace réservé du texte 5"/>
          <p:cNvSpPr>
            <a:spLocks noGrp="true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546" name="Espace réservé du texte 5"/>
          <p:cNvSpPr>
            <a:spLocks noGrp="true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547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Cover Title with Image (Dark)">
    <p:bg>
      <p:bgPr>
        <a:solidFill>
          <a:schemeClr val="accent1"/>
        </a:solidFill>
        <a:effectLst/>
      </p:bgPr>
    </p:bg>
    <p:spTree>
      <p:nvGrpSpPr>
        <p:cNvPr id="5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Espace réservé de la date 3"/>
          <p:cNvSpPr>
            <a:spLocks noGrp="true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/>
            <a:r>
              <a:rPr lang="en-US" altLang="zh-CN"/>
              <a:t>28 . Mar . 2025</a:t>
            </a:r>
            <a:endParaRPr lang="en-US"/>
          </a:p>
        </p:txBody>
      </p:sp>
      <p:grpSp>
        <p:nvGrpSpPr>
          <p:cNvPr id="550" name="Graphique 7"/>
          <p:cNvGrpSpPr>
            <a:grpSpLocks noChangeAspect="true"/>
          </p:cNvGrpSpPr>
          <p:nvPr userDrawn="true"/>
        </p:nvGrpSpPr>
        <p:grpSpPr>
          <a:xfrm>
            <a:off x="8690960" y="43846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551" name="Forme libre : forme 13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  <p:sp>
          <p:nvSpPr>
            <p:cNvPr id="552" name="Forme libre : forme 14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>
                <a:solidFill>
                  <a:schemeClr val="accent2"/>
                </a:solidFill>
              </a:endParaRPr>
            </a:p>
          </p:txBody>
        </p:sp>
        <p:sp>
          <p:nvSpPr>
            <p:cNvPr id="553" name="Forme libre : forme 17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</p:grpSp>
      <p:sp>
        <p:nvSpPr>
          <p:cNvPr id="554" name="Espace réservé pour une image  36"/>
          <p:cNvSpPr>
            <a:spLocks noGrp="true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555" name="Espace réservé du graphique SmartArt 11"/>
          <p:cNvSpPr>
            <a:spLocks noGrp="true" noChangeAspect="true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556" name="Espace réservé du graphique SmartArt 11"/>
          <p:cNvSpPr>
            <a:spLocks noGrp="true" noChangeAspect="true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557" name="Espace réservé du texte 5"/>
          <p:cNvSpPr>
            <a:spLocks noGrp="true"/>
          </p:cNvSpPr>
          <p:nvPr>
            <p:ph type="body" sz="quarter" idx="21" hasCustomPrompt="true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false" i="false" kern="120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Title1</a:t>
            </a:r>
            <a:endParaRPr/>
          </a:p>
          <a:p>
            <a:pPr lvl="0"/>
            <a:endParaRPr lang="fr-FR"/>
          </a:p>
        </p:txBody>
      </p:sp>
      <p:sp>
        <p:nvSpPr>
          <p:cNvPr id="558" name="Espace réservé du texte 5"/>
          <p:cNvSpPr>
            <a:spLocks noGrp="true"/>
          </p:cNvSpPr>
          <p:nvPr>
            <p:ph type="body" sz="quarter" idx="22" hasCustomPrompt="true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false" i="true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Title2</a:t>
            </a:r>
            <a:endParaRPr/>
          </a:p>
        </p:txBody>
      </p:sp>
      <p:sp>
        <p:nvSpPr>
          <p:cNvPr id="559" name="Espace réservé du texte 5"/>
          <p:cNvSpPr>
            <a:spLocks noGrp="true"/>
          </p:cNvSpPr>
          <p:nvPr>
            <p:ph type="body" sz="quarter" idx="23" hasCustomPrompt="true"/>
          </p:nvPr>
        </p:nvSpPr>
        <p:spPr>
          <a:xfrm>
            <a:off x="6783430" y="4394467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 err="true"/>
              <a:t>Title</a:t>
            </a:r>
            <a:r>
              <a:rPr lang="fr-FR"/>
              <a:t>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able of Contents with Visual">
    <p:bg>
      <p:bgPr>
        <a:solidFill>
          <a:srgbClr val="F5F3F8"/>
        </a:solidFill>
        <a:effectLst/>
      </p:bgPr>
    </p:bg>
    <p:spTree>
      <p:nvGrpSpPr>
        <p:cNvPr id="5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Espace réservé pour une image  15"/>
          <p:cNvSpPr>
            <a:spLocks noGrp="true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picture</a:t>
            </a:r>
            <a:endParaRPr lang="fr-FR"/>
          </a:p>
        </p:txBody>
      </p:sp>
      <p:cxnSp>
        <p:nvCxnSpPr>
          <p:cNvPr id="562" name="Connecteur droit 13"/>
          <p:cNvCxnSpPr/>
          <p:nvPr userDrawn="true"/>
        </p:nvCxnSpPr>
        <p:spPr>
          <a:xfrm>
            <a:off x="1070063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" name="Espace réservé du graphique SmartArt 11"/>
          <p:cNvSpPr>
            <a:spLocks noGrp="true" noChangeAspect="true"/>
          </p:cNvSpPr>
          <p:nvPr>
            <p:ph type="dgm" sz="quarter" idx="14"/>
          </p:nvPr>
        </p:nvSpPr>
        <p:spPr>
          <a:xfrm>
            <a:off x="1035052" y="2095106"/>
            <a:ext cx="70019" cy="6951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564" name="Espace réservé du pied de page 6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pPr/>
            <a:r>
              <a:rPr lang="fr-FR"/>
              <a:t>1</a:t>
            </a:r>
            <a:endParaRPr/>
          </a:p>
        </p:txBody>
      </p:sp>
      <p:sp>
        <p:nvSpPr>
          <p:cNvPr id="565" name="Espace réservé du numéro de diapositive 7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pPr/>
            <a:fld id="{6B54B0F7-55DD-40D6-B7F4-70B586885C0B}" type="slidenum">
              <a:rPr lang="fr-FR" smtClean="false"/>
              <a:t>‹#›</a:t>
            </a:fld>
            <a:endParaRPr lang="fr-FR"/>
          </a:p>
        </p:txBody>
      </p:sp>
      <p:sp>
        <p:nvSpPr>
          <p:cNvPr id="566" name="Espace réservé du texte 17"/>
          <p:cNvSpPr>
            <a:spLocks noGrp="true"/>
          </p:cNvSpPr>
          <p:nvPr>
            <p:ph type="body" sz="quarter" idx="26" hasCustomPrompt="true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567" name="Espace réservé du texte 17"/>
          <p:cNvSpPr>
            <a:spLocks noGrp="true"/>
          </p:cNvSpPr>
          <p:nvPr>
            <p:ph type="body" sz="quarter" idx="28" hasCustomPrompt="true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568" name="Espace réservé du texte 17"/>
          <p:cNvSpPr>
            <a:spLocks noGrp="true"/>
          </p:cNvSpPr>
          <p:nvPr>
            <p:ph type="body" sz="quarter" idx="31" hasCustomPrompt="true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569" name="Espace réservé du texte 17"/>
          <p:cNvSpPr>
            <a:spLocks noGrp="true"/>
          </p:cNvSpPr>
          <p:nvPr>
            <p:ph type="body" sz="quarter" idx="33" hasCustomPrompt="true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570" name="Espace réservé du texte 17"/>
          <p:cNvSpPr>
            <a:spLocks noGrp="true"/>
          </p:cNvSpPr>
          <p:nvPr>
            <p:ph type="body" sz="quarter" idx="36" hasCustomPrompt="true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571" name="Espace réservé du texte 17"/>
          <p:cNvSpPr>
            <a:spLocks noGrp="true"/>
          </p:cNvSpPr>
          <p:nvPr>
            <p:ph type="body" sz="quarter" idx="64"/>
          </p:nvPr>
        </p:nvSpPr>
        <p:spPr>
          <a:xfrm>
            <a:off x="1335449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572" name="Espace réservé du texte 17"/>
          <p:cNvSpPr>
            <a:spLocks noGrp="true"/>
          </p:cNvSpPr>
          <p:nvPr>
            <p:ph type="body" sz="quarter" idx="73"/>
          </p:nvPr>
        </p:nvSpPr>
        <p:spPr>
          <a:xfrm>
            <a:off x="1334265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573" name="Espace réservé du texte 17"/>
          <p:cNvSpPr>
            <a:spLocks noGrp="true"/>
          </p:cNvSpPr>
          <p:nvPr>
            <p:ph type="body" sz="quarter" idx="74"/>
          </p:nvPr>
        </p:nvSpPr>
        <p:spPr>
          <a:xfrm>
            <a:off x="1335449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574" name="Espace réservé du texte 17"/>
          <p:cNvSpPr>
            <a:spLocks noGrp="true"/>
          </p:cNvSpPr>
          <p:nvPr>
            <p:ph type="body" sz="quarter" idx="75"/>
          </p:nvPr>
        </p:nvSpPr>
        <p:spPr>
          <a:xfrm>
            <a:off x="1334265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575" name="Espace réservé du texte 17"/>
          <p:cNvSpPr>
            <a:spLocks noGrp="true"/>
          </p:cNvSpPr>
          <p:nvPr>
            <p:ph type="body" sz="quarter" idx="76"/>
          </p:nvPr>
        </p:nvSpPr>
        <p:spPr>
          <a:xfrm>
            <a:off x="1335449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576" name="Espace réservé du texte 17"/>
          <p:cNvSpPr>
            <a:spLocks noGrp="true"/>
          </p:cNvSpPr>
          <p:nvPr>
            <p:ph type="body" sz="quarter" idx="77"/>
          </p:nvPr>
        </p:nvSpPr>
        <p:spPr>
          <a:xfrm>
            <a:off x="1334265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577" name="Espace réservé du texte 17"/>
          <p:cNvSpPr>
            <a:spLocks noGrp="true"/>
          </p:cNvSpPr>
          <p:nvPr>
            <p:ph type="body" sz="quarter" idx="78"/>
          </p:nvPr>
        </p:nvSpPr>
        <p:spPr>
          <a:xfrm>
            <a:off x="1335449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578" name="Espace réservé du texte 17"/>
          <p:cNvSpPr>
            <a:spLocks noGrp="true"/>
          </p:cNvSpPr>
          <p:nvPr>
            <p:ph type="body" sz="quarter" idx="79"/>
          </p:nvPr>
        </p:nvSpPr>
        <p:spPr>
          <a:xfrm>
            <a:off x="1334265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579" name="Espace réservé du texte 17"/>
          <p:cNvSpPr>
            <a:spLocks noGrp="true"/>
          </p:cNvSpPr>
          <p:nvPr>
            <p:ph type="body" sz="quarter" idx="80"/>
          </p:nvPr>
        </p:nvSpPr>
        <p:spPr>
          <a:xfrm>
            <a:off x="1335449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580" name="Espace réservé du texte 17"/>
          <p:cNvSpPr>
            <a:spLocks noGrp="true"/>
          </p:cNvSpPr>
          <p:nvPr>
            <p:ph type="body" sz="quarter" idx="81"/>
          </p:nvPr>
        </p:nvSpPr>
        <p:spPr>
          <a:xfrm>
            <a:off x="1334265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581" name="Title 1"/>
          <p:cNvSpPr>
            <a:spLocks noGrp="true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p15="http://schemas.microsoft.com/office/powerpoint/2012/main" xmlns:p="http://schemas.openxmlformats.org/presentationml/2006/main" xmlns:a="http://schemas.openxmlformats.org/drawingml/2006/main" xmlns:mc="http://schemas.openxmlformats.org/markup-compatibility/2006" mc:Ignorable="p15">
  <p:cSld name="Contenu 1 colonn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true"/>
          </p:cNvSpPr>
          <p:nvPr>
            <p:ph type="title" hasCustomPrompt="true"/>
          </p:nvPr>
        </p:nvSpPr>
        <p:spPr>
          <a:xfrm>
            <a:off x="478367" y="360012"/>
            <a:ext cx="11226800" cy="526640"/>
          </a:xfrm>
        </p:spPr>
        <p:txBody>
          <a:bodyPr/>
          <a:lstStyle>
            <a:lvl1pPr>
              <a:defRPr/>
            </a:lvl1pPr>
          </a:lstStyle>
          <a:p>
            <a:pPr/>
            <a:r>
              <a:rPr lang="en-US" noProof="false"/>
              <a:t>Text slide - 1 column, 28 </a:t>
            </a:r>
            <a:r>
              <a:rPr lang="en-US" noProof="false" err="true"/>
              <a:t>pts</a:t>
            </a:r>
            <a:endParaRPr lang="en-US" noProof="false"/>
          </a:p>
        </p:txBody>
      </p:sp>
      <p:sp>
        <p:nvSpPr>
          <p:cNvPr id="26" name="Content Placeholder 2"/>
          <p:cNvSpPr>
            <a:spLocks noGrp="true"/>
          </p:cNvSpPr>
          <p:nvPr>
            <p:ph idx="13" hasCustomPrompt="true"/>
          </p:nvPr>
        </p:nvSpPr>
        <p:spPr>
          <a:xfrm>
            <a:off x="478366" y="1777407"/>
            <a:ext cx="11226801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false"/>
              <a:t>Text 1st level, 18 </a:t>
            </a:r>
            <a:r>
              <a:rPr lang="en-US" noProof="false" err="true"/>
              <a:t>pts</a:t>
            </a:r>
            <a:endParaRPr lang="en-US" noProof="false"/>
          </a:p>
          <a:p>
            <a:pPr lvl="1"/>
            <a:r>
              <a:rPr lang="en-US" noProof="false"/>
              <a:t>Text 2nd level, 16 </a:t>
            </a:r>
            <a:r>
              <a:rPr lang="en-US" noProof="false" err="true"/>
              <a:t>pts</a:t>
            </a:r>
            <a:endParaRPr lang="en-US" noProof="false"/>
          </a:p>
          <a:p>
            <a:pPr lvl="2"/>
            <a:r>
              <a:rPr lang="en-US" noProof="false"/>
              <a:t>Text 3rd level, 14 </a:t>
            </a:r>
            <a:r>
              <a:rPr lang="en-US" noProof="false" err="true"/>
              <a:t>pts</a:t>
            </a:r>
            <a:endParaRPr lang="en-US" noProof="false"/>
          </a:p>
        </p:txBody>
      </p:sp>
      <p:sp>
        <p:nvSpPr>
          <p:cNvPr id="27" name="Content Placeholder 2"/>
          <p:cNvSpPr>
            <a:spLocks noGrp="true"/>
          </p:cNvSpPr>
          <p:nvPr>
            <p:ph idx="17" hasCustomPrompt="true"/>
          </p:nvPr>
        </p:nvSpPr>
        <p:spPr>
          <a:xfrm>
            <a:off x="478366" y="950401"/>
            <a:ext cx="11226801" cy="465508"/>
          </a:xfrm>
        </p:spPr>
        <p:txBody>
          <a:bodyPr/>
          <a:lstStyle>
            <a:lvl1pPr marL="0" indent="0">
              <a:buNone/>
              <a:defRPr sz="2933" b="false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false"/>
              <a:t>Subtitle, 22 </a:t>
            </a:r>
            <a:r>
              <a:rPr lang="en-US" noProof="false" err="true"/>
              <a:t>pts</a:t>
            </a:r>
            <a:endParaRPr lang="en-US" noProof="false"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able of Contents Large">
    <p:bg>
      <p:bgPr>
        <a:solidFill>
          <a:srgbClr val="F5F3F8"/>
        </a:solidFill>
        <a:effectLst/>
      </p:bgPr>
    </p:bg>
    <p:spTree>
      <p:nvGrpSpPr>
        <p:cNvPr id="5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Espace réservé du pied de page 6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584" name="Espace réservé du numéro de diapositive 7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cxnSp>
        <p:nvCxnSpPr>
          <p:cNvPr id="585" name="Connecteur droit 13"/>
          <p:cNvCxnSpPr/>
          <p:nvPr userDrawn="true"/>
        </p:nvCxnSpPr>
        <p:spPr>
          <a:xfrm>
            <a:off x="1770509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Connecteur droit 13"/>
          <p:cNvCxnSpPr/>
          <p:nvPr userDrawn="true"/>
        </p:nvCxnSpPr>
        <p:spPr>
          <a:xfrm>
            <a:off x="7256625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Espace réservé du graphique SmartArt 11"/>
          <p:cNvSpPr>
            <a:spLocks noGrp="true" noChangeAspect="true"/>
          </p:cNvSpPr>
          <p:nvPr>
            <p:ph type="dgm" sz="quarter" idx="14"/>
          </p:nvPr>
        </p:nvSpPr>
        <p:spPr>
          <a:xfrm>
            <a:off x="1736092" y="2095106"/>
            <a:ext cx="70019" cy="6951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588" name="Espace réservé du texte 17"/>
          <p:cNvSpPr>
            <a:spLocks noGrp="true"/>
          </p:cNvSpPr>
          <p:nvPr>
            <p:ph type="body" sz="quarter" idx="26" hasCustomPrompt="true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589" name="Espace réservé du texte 17"/>
          <p:cNvSpPr>
            <a:spLocks noGrp="true"/>
          </p:cNvSpPr>
          <p:nvPr>
            <p:ph type="body" sz="quarter" idx="28" hasCustomPrompt="true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590" name="Espace réservé du texte 17"/>
          <p:cNvSpPr>
            <a:spLocks noGrp="true"/>
          </p:cNvSpPr>
          <p:nvPr>
            <p:ph type="body" sz="quarter" idx="31" hasCustomPrompt="true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591" name="Espace réservé du texte 17"/>
          <p:cNvSpPr>
            <a:spLocks noGrp="true"/>
          </p:cNvSpPr>
          <p:nvPr>
            <p:ph type="body" sz="quarter" idx="33" hasCustomPrompt="true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592" name="Espace réservé du texte 17"/>
          <p:cNvSpPr>
            <a:spLocks noGrp="true"/>
          </p:cNvSpPr>
          <p:nvPr>
            <p:ph type="body" sz="quarter" idx="36" hasCustomPrompt="true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593" name="Espace réservé du texte 17"/>
          <p:cNvSpPr>
            <a:spLocks noGrp="true"/>
          </p:cNvSpPr>
          <p:nvPr>
            <p:ph type="body" sz="quarter" idx="55" hasCustomPrompt="true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594" name="Espace réservé du texte 17"/>
          <p:cNvSpPr>
            <a:spLocks noGrp="true"/>
          </p:cNvSpPr>
          <p:nvPr>
            <p:ph type="body" sz="quarter" idx="57" hasCustomPrompt="true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595" name="Espace réservé du texte 17"/>
          <p:cNvSpPr>
            <a:spLocks noGrp="true"/>
          </p:cNvSpPr>
          <p:nvPr>
            <p:ph type="body" sz="quarter" idx="59" hasCustomPrompt="true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596" name="Espace réservé du texte 17"/>
          <p:cNvSpPr>
            <a:spLocks noGrp="true"/>
          </p:cNvSpPr>
          <p:nvPr>
            <p:ph type="body" sz="quarter" idx="61" hasCustomPrompt="true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597" name="Espace réservé du texte 17"/>
          <p:cNvSpPr>
            <a:spLocks noGrp="true"/>
          </p:cNvSpPr>
          <p:nvPr>
            <p:ph type="body" sz="quarter" idx="63" hasCustomPrompt="true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598" name="Espace réservé du texte 17"/>
          <p:cNvSpPr>
            <a:spLocks noGrp="true"/>
          </p:cNvSpPr>
          <p:nvPr>
            <p:ph type="body" sz="quarter" idx="83"/>
          </p:nvPr>
        </p:nvSpPr>
        <p:spPr>
          <a:xfrm>
            <a:off x="2035303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599" name="Espace réservé du texte 17"/>
          <p:cNvSpPr>
            <a:spLocks noGrp="true"/>
          </p:cNvSpPr>
          <p:nvPr>
            <p:ph type="body" sz="quarter" idx="84"/>
          </p:nvPr>
        </p:nvSpPr>
        <p:spPr>
          <a:xfrm>
            <a:off x="2034119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00" name="Espace réservé du texte 17"/>
          <p:cNvSpPr>
            <a:spLocks noGrp="true"/>
          </p:cNvSpPr>
          <p:nvPr>
            <p:ph type="body" sz="quarter" idx="85"/>
          </p:nvPr>
        </p:nvSpPr>
        <p:spPr>
          <a:xfrm>
            <a:off x="2035303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01" name="Espace réservé du texte 17"/>
          <p:cNvSpPr>
            <a:spLocks noGrp="true"/>
          </p:cNvSpPr>
          <p:nvPr>
            <p:ph type="body" sz="quarter" idx="86"/>
          </p:nvPr>
        </p:nvSpPr>
        <p:spPr>
          <a:xfrm>
            <a:off x="2034119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02" name="Espace réservé du texte 17"/>
          <p:cNvSpPr>
            <a:spLocks noGrp="true"/>
          </p:cNvSpPr>
          <p:nvPr>
            <p:ph type="body" sz="quarter" idx="87"/>
          </p:nvPr>
        </p:nvSpPr>
        <p:spPr>
          <a:xfrm>
            <a:off x="2035303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03" name="Espace réservé du texte 17"/>
          <p:cNvSpPr>
            <a:spLocks noGrp="true"/>
          </p:cNvSpPr>
          <p:nvPr>
            <p:ph type="body" sz="quarter" idx="88"/>
          </p:nvPr>
        </p:nvSpPr>
        <p:spPr>
          <a:xfrm>
            <a:off x="2034119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04" name="Espace réservé du texte 17"/>
          <p:cNvSpPr>
            <a:spLocks noGrp="true"/>
          </p:cNvSpPr>
          <p:nvPr>
            <p:ph type="body" sz="quarter" idx="89"/>
          </p:nvPr>
        </p:nvSpPr>
        <p:spPr>
          <a:xfrm>
            <a:off x="2035303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05" name="Espace réservé du texte 17"/>
          <p:cNvSpPr>
            <a:spLocks noGrp="true"/>
          </p:cNvSpPr>
          <p:nvPr>
            <p:ph type="body" sz="quarter" idx="90"/>
          </p:nvPr>
        </p:nvSpPr>
        <p:spPr>
          <a:xfrm>
            <a:off x="2034119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06" name="Espace réservé du texte 17"/>
          <p:cNvSpPr>
            <a:spLocks noGrp="true"/>
          </p:cNvSpPr>
          <p:nvPr>
            <p:ph type="body" sz="quarter" idx="91"/>
          </p:nvPr>
        </p:nvSpPr>
        <p:spPr>
          <a:xfrm>
            <a:off x="2035303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07" name="Espace réservé du texte 17"/>
          <p:cNvSpPr>
            <a:spLocks noGrp="true"/>
          </p:cNvSpPr>
          <p:nvPr>
            <p:ph type="body" sz="quarter" idx="92"/>
          </p:nvPr>
        </p:nvSpPr>
        <p:spPr>
          <a:xfrm>
            <a:off x="2034119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08" name="Espace réservé du texte 17"/>
          <p:cNvSpPr>
            <a:spLocks noGrp="true"/>
          </p:cNvSpPr>
          <p:nvPr>
            <p:ph type="body" sz="quarter" idx="93"/>
          </p:nvPr>
        </p:nvSpPr>
        <p:spPr>
          <a:xfrm>
            <a:off x="7521417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09" name="Espace réservé du texte 17"/>
          <p:cNvSpPr>
            <a:spLocks noGrp="true"/>
          </p:cNvSpPr>
          <p:nvPr>
            <p:ph type="body" sz="quarter" idx="94"/>
          </p:nvPr>
        </p:nvSpPr>
        <p:spPr>
          <a:xfrm>
            <a:off x="7520233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10" name="Espace réservé du texte 17"/>
          <p:cNvSpPr>
            <a:spLocks noGrp="true"/>
          </p:cNvSpPr>
          <p:nvPr>
            <p:ph type="body" sz="quarter" idx="95"/>
          </p:nvPr>
        </p:nvSpPr>
        <p:spPr>
          <a:xfrm>
            <a:off x="7521417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11" name="Espace réservé du texte 17"/>
          <p:cNvSpPr>
            <a:spLocks noGrp="true"/>
          </p:cNvSpPr>
          <p:nvPr>
            <p:ph type="body" sz="quarter" idx="96"/>
          </p:nvPr>
        </p:nvSpPr>
        <p:spPr>
          <a:xfrm>
            <a:off x="7520233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12" name="Espace réservé du texte 17"/>
          <p:cNvSpPr>
            <a:spLocks noGrp="true"/>
          </p:cNvSpPr>
          <p:nvPr>
            <p:ph type="body" sz="quarter" idx="97"/>
          </p:nvPr>
        </p:nvSpPr>
        <p:spPr>
          <a:xfrm>
            <a:off x="7521417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13" name="Espace réservé du texte 17"/>
          <p:cNvSpPr>
            <a:spLocks noGrp="true"/>
          </p:cNvSpPr>
          <p:nvPr>
            <p:ph type="body" sz="quarter" idx="98"/>
          </p:nvPr>
        </p:nvSpPr>
        <p:spPr>
          <a:xfrm>
            <a:off x="7520233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14" name="Espace réservé du texte 17"/>
          <p:cNvSpPr>
            <a:spLocks noGrp="true"/>
          </p:cNvSpPr>
          <p:nvPr>
            <p:ph type="body" sz="quarter" idx="99"/>
          </p:nvPr>
        </p:nvSpPr>
        <p:spPr>
          <a:xfrm>
            <a:off x="7521417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15" name="Espace réservé du texte 17"/>
          <p:cNvSpPr>
            <a:spLocks noGrp="true"/>
          </p:cNvSpPr>
          <p:nvPr>
            <p:ph type="body" sz="quarter" idx="100"/>
          </p:nvPr>
        </p:nvSpPr>
        <p:spPr>
          <a:xfrm>
            <a:off x="7520233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16" name="Espace réservé du texte 17"/>
          <p:cNvSpPr>
            <a:spLocks noGrp="true"/>
          </p:cNvSpPr>
          <p:nvPr>
            <p:ph type="body" sz="quarter" idx="101"/>
          </p:nvPr>
        </p:nvSpPr>
        <p:spPr>
          <a:xfrm>
            <a:off x="7521417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17" name="Espace réservé du texte 17"/>
          <p:cNvSpPr>
            <a:spLocks noGrp="true"/>
          </p:cNvSpPr>
          <p:nvPr>
            <p:ph type="body" sz="quarter" idx="102"/>
          </p:nvPr>
        </p:nvSpPr>
        <p:spPr>
          <a:xfrm>
            <a:off x="7520233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18" name="Title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showMasterSp="false" mc:Ignorable="p14 asvg">
  <p:cSld name="Chapter (Light)">
    <p:spTree>
      <p:nvGrpSpPr>
        <p:cNvPr id="6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raphique 4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r:embed="rId2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621" name="Espace réservé du texte 17"/>
          <p:cNvSpPr>
            <a:spLocks noGrp="true"/>
          </p:cNvSpPr>
          <p:nvPr>
            <p:ph type="body" sz="quarter" idx="22" hasCustomPrompt="true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false">
            <a:noAutofit/>
          </a:bodyPr>
          <a:lstStyle>
            <a:lvl1pPr>
              <a:defRPr lang="en-US" sz="3200" b="true" noProof="false" dirty="false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false"/>
              <a:t>00</a:t>
            </a:r>
            <a:endParaRPr/>
          </a:p>
        </p:txBody>
      </p:sp>
      <p:sp>
        <p:nvSpPr>
          <p:cNvPr id="622" name="Espace réservé du texte 17"/>
          <p:cNvSpPr>
            <a:spLocks noGrp="true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true" i="false" kern="1200" dirty="false" err="tru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23" name="Espace réservé du texte 17"/>
          <p:cNvSpPr>
            <a:spLocks noGrp="true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false" i="true" kern="1200" dirty="false" err="tru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24" name="Espace réservé du texte 17"/>
          <p:cNvSpPr>
            <a:spLocks noGrp="true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false" i="false" kern="1200" cap="all" baseline="0" dirty="false" err="tru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showMasterSp="false" mc:Ignorable="p14 asvg">
  <p:cSld name="Chapter (Dark)">
    <p:bg>
      <p:bgPr>
        <a:solidFill>
          <a:srgbClr val="1E034A"/>
        </a:solidFill>
        <a:effectLst/>
      </p:bgPr>
    </p:bg>
    <p:spTree>
      <p:nvGrpSpPr>
        <p:cNvPr id="3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raphique 4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r:embed="rId2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358" name="Espace réservé du texte 17"/>
          <p:cNvSpPr>
            <a:spLocks noGrp="true"/>
          </p:cNvSpPr>
          <p:nvPr>
            <p:ph type="body" sz="quarter" idx="22" hasCustomPrompt="true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false">
            <a:noAutofit/>
          </a:bodyPr>
          <a:lstStyle>
            <a:lvl1pPr algn="r">
              <a:defRPr lang="en-US" sz="3200" b="true" noProof="false" dirty="false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false"/>
              <a:t>00</a:t>
            </a:r>
            <a:endParaRPr/>
          </a:p>
        </p:txBody>
      </p:sp>
      <p:sp>
        <p:nvSpPr>
          <p:cNvPr id="359" name="Espace réservé du texte 17"/>
          <p:cNvSpPr>
            <a:spLocks noGrp="true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true" i="false" kern="1200" dirty="false" err="tru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60" name="Espace réservé du texte 17"/>
          <p:cNvSpPr>
            <a:spLocks noGrp="true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false" i="true" kern="1200" dirty="false" err="tru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61" name="Espace réservé du texte 17"/>
          <p:cNvSpPr>
            <a:spLocks noGrp="true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false" i="false" kern="1200" cap="all" baseline="0" dirty="false" err="tru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Text over Image">
    <p:bg>
      <p:bgPr>
        <a:solidFill>
          <a:schemeClr val="bg1"/>
        </a:solidFill>
        <a:effectLst/>
      </p:bgPr>
    </p:bg>
    <p:spTree>
      <p:nvGrpSpPr>
        <p:cNvPr id="3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icture Placeholder 23"/>
          <p:cNvSpPr>
            <a:spLocks noGrp="true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364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365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366" name="Espace réservé du texte 5"/>
          <p:cNvSpPr>
            <a:spLocks noGrp="true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false" i="true" kern="1200" dirty="false" err="true" smtClean="false">
                <a:solidFill>
                  <a:schemeClr val="bg2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false" i="true" kern="1200" noProof="false" dirty="false">
                <a:solidFill>
                  <a:schemeClr val="bg1"/>
                </a:solidFill>
                <a:effectLst>
                  <a:outerShdw blurRad="127000" sx="105000" sy="105000" algn="ctr" rotWithShape="false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false" eaLnBrk="true" latinLnBrk="false" hangingPunct="true">
              <a:lnSpc>
                <a:spcPct val="90000"/>
              </a:lnSpc>
              <a:spcBef>
                <a:spcPts val="0"/>
              </a:spcBef>
            </a:pPr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67" name="Espace réservé du texte 5"/>
          <p:cNvSpPr>
            <a:spLocks noGrp="true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false" i="false" kern="1200" dirty="false" err="true" smtClean="false">
                <a:solidFill>
                  <a:schemeClr val="bg2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false" i="false" kern="1200" noProof="false" dirty="false">
                <a:solidFill>
                  <a:schemeClr val="bg1"/>
                </a:solidFill>
                <a:effectLst>
                  <a:outerShdw blurRad="127000" sx="105000" sy="105000" algn="ctr" rotWithShape="false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false" i="false" kern="1200" noProof="false" dirty="false">
                <a:solidFill>
                  <a:schemeClr val="bg1"/>
                </a:solidFill>
                <a:effectLst>
                  <a:outerShdw blurRad="127000" sx="105000" sy="105000" algn="ctr" rotWithShape="false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false" eaLnBrk="true" latinLnBrk="false" hangingPunct="true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68" name="Espace réservé du texte 5"/>
          <p:cNvSpPr>
            <a:spLocks noGrp="true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false" i="false" kern="1200" dirty="false" err="true" smtClean="false">
                <a:solidFill>
                  <a:schemeClr val="bg2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false" i="true">
                <a:solidFill>
                  <a:schemeClr val="bg1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69" name="Forme libre : forme 9"/>
          <p:cNvSpPr>
            <a:spLocks noChangeAspect="true"/>
          </p:cNvSpPr>
          <p:nvPr userDrawn="true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false" anchor="ctr"/>
          <a:lstStyle/>
          <a:p>
            <a:pPr/>
            <a:endParaRPr lang="en-US" sz="2400" noProof="false"/>
          </a:p>
        </p:txBody>
      </p:sp>
      <p:grpSp>
        <p:nvGrpSpPr>
          <p:cNvPr id="370" name="Graphique 7"/>
          <p:cNvGrpSpPr>
            <a:grpSpLocks noChangeAspect="true"/>
          </p:cNvGrpSpPr>
          <p:nvPr userDrawn="true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71" name="Forme libre : forme 9"/>
            <p:cNvSpPr/>
            <p:nvPr userDrawn="true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372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73" name="Forme libre : forme 11"/>
            <p:cNvSpPr/>
            <p:nvPr userDrawn="true"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Text next to Image">
    <p:spTree>
      <p:nvGrpSpPr>
        <p:cNvPr id="3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icture Placeholder 19"/>
          <p:cNvSpPr>
            <a:spLocks noGrp="true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picture</a:t>
            </a:r>
            <a:endParaRPr lang="fr-FR"/>
          </a:p>
        </p:txBody>
      </p:sp>
      <p:sp>
        <p:nvSpPr>
          <p:cNvPr id="376" name="Espace réservé du graphique SmartArt 11"/>
          <p:cNvSpPr>
            <a:spLocks noGrp="true" noChangeAspect="true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7" name="Espace réservé du graphique SmartArt 11"/>
          <p:cNvSpPr>
            <a:spLocks noGrp="true" noChangeAspect="true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8" name="Espace réservé du pied de page 6"/>
          <p:cNvSpPr>
            <a:spLocks noGrp="true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rPr lang="fr-FR"/>
              <a:t>1</a:t>
            </a:r>
            <a:endParaRPr/>
          </a:p>
        </p:txBody>
      </p:sp>
      <p:sp>
        <p:nvSpPr>
          <p:cNvPr id="379" name="Espace réservé du numéro de diapositive 7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pPr/>
            <a:fld id="{6B54B0F7-55DD-40D6-B7F4-70B586885C0B}" type="slidenum">
              <a:rPr lang="fr-FR" smtClean="false"/>
              <a:t>‹#›</a:t>
            </a:fld>
            <a:endParaRPr lang="fr-FR"/>
          </a:p>
        </p:txBody>
      </p:sp>
      <p:sp>
        <p:nvSpPr>
          <p:cNvPr id="380" name="Espace réservé du texte 5"/>
          <p:cNvSpPr>
            <a:spLocks noGrp="true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381" name="Espace réservé du texte 5"/>
          <p:cNvSpPr>
            <a:spLocks noGrp="true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false" i="true" kern="1200" dirty="fals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382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itre et contenu">
    <p:bg>
      <p:bgPr>
        <a:solidFill>
          <a:srgbClr val="F5F3F8"/>
        </a:solidFill>
        <a:effectLst/>
      </p:bgPr>
    </p:bg>
    <p:spTree>
      <p:nvGrpSpPr>
        <p:cNvPr id="3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385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386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87" name="Text Placeholder 2"/>
          <p:cNvSpPr>
            <a:spLocks noGrp="true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88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89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itle and Content with Image (Small)">
    <p:spTree>
      <p:nvGrpSpPr>
        <p:cNvPr id="3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392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393" name="Espace réservé pour une image  3"/>
          <p:cNvSpPr>
            <a:spLocks noGrp="true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394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95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396" name="Text Placeholder 2"/>
          <p:cNvSpPr>
            <a:spLocks noGrp="true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97" name="Title 1"/>
          <p:cNvSpPr>
            <a:spLocks noGrp="true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itle and Content with Image (Large)">
    <p:spTree>
      <p:nvGrpSpPr>
        <p:cNvPr id="3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400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401" name="Espace réservé pour une image  3"/>
          <p:cNvSpPr>
            <a:spLocks noGrp="true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402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03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04" name="Text Placeholder 2"/>
          <p:cNvSpPr>
            <a:spLocks noGrp="true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5" name="Title 2"/>
          <p:cNvSpPr>
            <a:spLocks noGrp="true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itle, Images and Descriptions">
    <p:spTree>
      <p:nvGrpSpPr>
        <p:cNvPr id="4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408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409" name="Espace réservé du texte 4"/>
          <p:cNvSpPr>
            <a:spLocks noGrp="true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10" name="Espace réservé du texte 4"/>
          <p:cNvSpPr>
            <a:spLocks noGrp="true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11" name="Espace réservé pour une image  3"/>
          <p:cNvSpPr>
            <a:spLocks noGrp="true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412" name="Espace réservé pour une image  3"/>
          <p:cNvSpPr>
            <a:spLocks noGrp="true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413" name="Text Placeholder 2"/>
          <p:cNvSpPr>
            <a:spLocks noGrp="true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14" name="Text Placeholder 2"/>
          <p:cNvSpPr>
            <a:spLocks noGrp="true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15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16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17" name="Title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Title, Content and Numbers">
    <p:spTree>
      <p:nvGrpSpPr>
        <p:cNvPr id="4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7"/>
          <p:cNvSpPr/>
          <p:nvPr userDrawn="true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2400" noProof="false"/>
          </a:p>
        </p:txBody>
      </p:sp>
      <p:sp>
        <p:nvSpPr>
          <p:cNvPr id="420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421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422" name="Espace réservé pour une image  15"/>
          <p:cNvSpPr>
            <a:spLocks noGrp="true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423" name="Espace réservé du texte 4"/>
          <p:cNvSpPr>
            <a:spLocks noGrp="true"/>
          </p:cNvSpPr>
          <p:nvPr>
            <p:ph type="body" sz="quarter" idx="23" hasCustomPrompt="true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01</a:t>
            </a:r>
            <a:endParaRPr/>
          </a:p>
        </p:txBody>
      </p:sp>
      <p:sp>
        <p:nvSpPr>
          <p:cNvPr id="424" name="Espace réservé du texte 4"/>
          <p:cNvSpPr>
            <a:spLocks noGrp="true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25" name="Espace réservé du texte 4"/>
          <p:cNvSpPr>
            <a:spLocks noGrp="true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26" name="Espace réservé pour une image  15"/>
          <p:cNvSpPr>
            <a:spLocks noGrp="true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427" name="Espace réservé du texte 4"/>
          <p:cNvSpPr>
            <a:spLocks noGrp="true"/>
          </p:cNvSpPr>
          <p:nvPr>
            <p:ph type="body" sz="quarter" idx="27" hasCustomPrompt="true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02</a:t>
            </a:r>
            <a:endParaRPr/>
          </a:p>
        </p:txBody>
      </p:sp>
      <p:sp>
        <p:nvSpPr>
          <p:cNvPr id="428" name="Espace réservé pour une image  15"/>
          <p:cNvSpPr>
            <a:spLocks noGrp="true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429" name="Espace réservé du texte 4"/>
          <p:cNvSpPr>
            <a:spLocks noGrp="true"/>
          </p:cNvSpPr>
          <p:nvPr>
            <p:ph type="body" sz="quarter" idx="30" hasCustomPrompt="true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03</a:t>
            </a:r>
            <a:endParaRPr/>
          </a:p>
        </p:txBody>
      </p:sp>
      <p:sp>
        <p:nvSpPr>
          <p:cNvPr id="430" name="Espace réservé pour une image  15"/>
          <p:cNvSpPr>
            <a:spLocks noGrp="true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431" name="Espace réservé du texte 4"/>
          <p:cNvSpPr>
            <a:spLocks noGrp="true"/>
          </p:cNvSpPr>
          <p:nvPr>
            <p:ph type="body" sz="quarter" idx="33" hasCustomPrompt="true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04</a:t>
            </a:r>
            <a:endParaRPr/>
          </a:p>
        </p:txBody>
      </p:sp>
      <p:sp>
        <p:nvSpPr>
          <p:cNvPr id="432" name="Espace réservé du texte 4"/>
          <p:cNvSpPr>
            <a:spLocks noGrp="true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33" name="Espace réservé du texte 4"/>
          <p:cNvSpPr>
            <a:spLocks noGrp="true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34" name="Espace réservé du texte 4"/>
          <p:cNvSpPr>
            <a:spLocks noGrp="true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35" name="Espace réservé du texte 4"/>
          <p:cNvSpPr>
            <a:spLocks noGrp="true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36" name="Espace réservé du texte 4"/>
          <p:cNvSpPr>
            <a:spLocks noGrp="true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37" name="Espace réservé du texte 4"/>
          <p:cNvSpPr>
            <a:spLocks noGrp="true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38" name="Espace réservé du texte 4"/>
          <p:cNvSpPr>
            <a:spLocks noGrp="true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39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40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41" name="Text Placeholder 2"/>
          <p:cNvSpPr>
            <a:spLocks noGrp="true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42" name="Title 1"/>
          <p:cNvSpPr>
            <a:spLocks noGrp="true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  <p:sp>
        <p:nvSpPr>
          <p:cNvPr id="443" name="Forme libre : forme 9"/>
          <p:cNvSpPr>
            <a:spLocks noChangeAspect="true"/>
          </p:cNvSpPr>
          <p:nvPr userDrawn="true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false" anchor="ctr"/>
          <a:lstStyle/>
          <a:p>
            <a:pPr/>
            <a:endParaRPr lang="en-US" sz="2400" noProof="false"/>
          </a:p>
        </p:txBody>
      </p:sp>
      <p:grpSp>
        <p:nvGrpSpPr>
          <p:cNvPr id="444" name="Graphique 7"/>
          <p:cNvGrpSpPr>
            <a:grpSpLocks noChangeAspect="true"/>
          </p:cNvGrpSpPr>
          <p:nvPr userDrawn="true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45" name="Forme libre : forme 9"/>
            <p:cNvSpPr/>
            <p:nvPr userDrawn="true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446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47" name="Forme libre : forme 11"/>
            <p:cNvSpPr/>
            <p:nvPr userDrawn="true"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自定义版式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页脚占位符 2"/>
          <p:cNvSpPr>
            <a:spLocks noGrp="true"/>
          </p:cNvSpPr>
          <p:nvPr>
            <p:ph type="ftr" sz="quarter" idx="10"/>
          </p:nvPr>
        </p:nvSpPr>
        <p:spPr/>
        <p:txBody>
          <a:bodyPr/>
          <a:lstStyle/>
          <a:p>
            <a:pPr/>
            <a:r>
              <a:rPr lang="en-US" noProof="false" dirty="false"/>
              <a:t>1</a:t>
            </a:r>
            <a:endParaRPr/>
          </a:p>
        </p:txBody>
      </p:sp>
      <p:sp>
        <p:nvSpPr>
          <p:cNvPr id="30" name="日期占位符 3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pPr/>
            <a:r>
              <a:rPr lang="en-US" altLang="zh-CN" noProof="false"/>
              <a:t>28 . Mar . 2025</a:t>
            </a:r>
            <a:endParaRPr lang="en-US" noProof="false" dirty="false"/>
          </a:p>
        </p:txBody>
      </p:sp>
      <p:sp>
        <p:nvSpPr>
          <p:cNvPr id="31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B54B0F7-55DD-40D6-B7F4-70B586885C0B}" type="slidenum">
              <a:rPr lang="en-US" smtClean="false"/>
              <a:t>‹#›</a:t>
            </a:fld>
            <a:r>
              <a:rPr lang="en-US" dirty="false"/>
              <a:t>/37</a:t>
            </a:r>
            <a:endParaRPr lang="en-US" noProof="false" dirty="false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Title, Content and Numbers (Alternative)">
    <p:spTree>
      <p:nvGrpSpPr>
        <p:cNvPr id="4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Rectangle 7"/>
          <p:cNvSpPr/>
          <p:nvPr userDrawn="true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2400" noProof="false"/>
          </a:p>
        </p:txBody>
      </p:sp>
      <p:sp>
        <p:nvSpPr>
          <p:cNvPr id="450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451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452" name="Espace réservé du texte 4"/>
          <p:cNvSpPr>
            <a:spLocks noGrp="true"/>
          </p:cNvSpPr>
          <p:nvPr>
            <p:ph type="body" sz="quarter" idx="21" hasCustomPrompt="true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01</a:t>
            </a:r>
            <a:endParaRPr/>
          </a:p>
        </p:txBody>
      </p:sp>
      <p:sp>
        <p:nvSpPr>
          <p:cNvPr id="453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54" name="Espace réservé du texte 4"/>
          <p:cNvSpPr>
            <a:spLocks noGrp="true"/>
          </p:cNvSpPr>
          <p:nvPr>
            <p:ph type="body" sz="quarter" idx="25" hasCustomPrompt="true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02</a:t>
            </a:r>
            <a:endParaRPr/>
          </a:p>
        </p:txBody>
      </p:sp>
      <p:sp>
        <p:nvSpPr>
          <p:cNvPr id="455" name="Espace réservé du texte 4"/>
          <p:cNvSpPr>
            <a:spLocks noGrp="true"/>
          </p:cNvSpPr>
          <p:nvPr>
            <p:ph type="body" sz="quarter" idx="28" hasCustomPrompt="true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03</a:t>
            </a:r>
            <a:endParaRPr/>
          </a:p>
        </p:txBody>
      </p:sp>
      <p:sp>
        <p:nvSpPr>
          <p:cNvPr id="456" name="Espace réservé du texte 4"/>
          <p:cNvSpPr>
            <a:spLocks noGrp="true"/>
          </p:cNvSpPr>
          <p:nvPr>
            <p:ph type="body" sz="quarter" idx="31" hasCustomPrompt="true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04</a:t>
            </a:r>
            <a:endParaRPr/>
          </a:p>
        </p:txBody>
      </p:sp>
      <p:sp>
        <p:nvSpPr>
          <p:cNvPr id="457" name="Espace réservé du texte 4"/>
          <p:cNvSpPr>
            <a:spLocks noGrp="true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58" name="Espace réservé du texte 4"/>
          <p:cNvSpPr>
            <a:spLocks noGrp="true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59" name="Espace réservé du texte 4"/>
          <p:cNvSpPr>
            <a:spLocks noGrp="true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60" name="Espace réservé du texte 4"/>
          <p:cNvSpPr>
            <a:spLocks noGrp="true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61" name="Espace réservé du texte 4"/>
          <p:cNvSpPr>
            <a:spLocks noGrp="true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62" name="Espace réservé du texte 4"/>
          <p:cNvSpPr>
            <a:spLocks noGrp="true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63" name="Espace réservé du texte 4"/>
          <p:cNvSpPr>
            <a:spLocks noGrp="true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64" name="Espace réservé du texte 4"/>
          <p:cNvSpPr>
            <a:spLocks noGrp="true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65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66" name="Espace réservé du texte 4"/>
          <p:cNvSpPr>
            <a:spLocks noGrp="true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67" name="Text Placeholder 2"/>
          <p:cNvSpPr>
            <a:spLocks noGrp="true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68" name="Title 1"/>
          <p:cNvSpPr>
            <a:spLocks noGrp="true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/>
            <a:r>
              <a:rPr lang="en-US"/>
              <a:t>Click to edit Master title style</a:t>
            </a:r>
            <a:endParaRPr/>
          </a:p>
        </p:txBody>
      </p:sp>
      <p:sp>
        <p:nvSpPr>
          <p:cNvPr id="469" name="Forme libre : forme 9"/>
          <p:cNvSpPr>
            <a:spLocks noChangeAspect="true"/>
          </p:cNvSpPr>
          <p:nvPr userDrawn="true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false" anchor="ctr"/>
          <a:lstStyle/>
          <a:p>
            <a:pPr/>
            <a:endParaRPr lang="en-US" sz="2400" noProof="false"/>
          </a:p>
        </p:txBody>
      </p:sp>
      <p:grpSp>
        <p:nvGrpSpPr>
          <p:cNvPr id="470" name="Graphique 7"/>
          <p:cNvGrpSpPr>
            <a:grpSpLocks noChangeAspect="true"/>
          </p:cNvGrpSpPr>
          <p:nvPr userDrawn="true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71" name="Forme libre : forme 9"/>
            <p:cNvSpPr/>
            <p:nvPr userDrawn="true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472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3" name="Forme libre : forme 11"/>
            <p:cNvSpPr/>
            <p:nvPr userDrawn="true"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able">
    <p:bg>
      <p:bgPr>
        <a:solidFill>
          <a:srgbClr val="F5F3F8"/>
        </a:solidFill>
        <a:effectLst/>
      </p:bgPr>
    </p:bg>
    <p:spTree>
      <p:nvGrpSpPr>
        <p:cNvPr id="4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1</a:t>
            </a:r>
            <a:endParaRPr/>
          </a:p>
        </p:txBody>
      </p:sp>
      <p:sp>
        <p:nvSpPr>
          <p:cNvPr id="476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477" name="Table Placeholder 3"/>
          <p:cNvSpPr>
            <a:spLocks noGrp="true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pPr/>
            <a:r>
              <a:rPr lang="en-US"/>
              <a:t>Click icon to add table</a:t>
            </a:r>
            <a:endParaRPr/>
          </a:p>
        </p:txBody>
      </p:sp>
      <p:sp>
        <p:nvSpPr>
          <p:cNvPr id="478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79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480" name="Title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End slide">
    <p:bg>
      <p:bgPr>
        <a:solidFill>
          <a:srgbClr val="23004C"/>
        </a:solidFill>
        <a:effectLst/>
      </p:bgPr>
    </p:bg>
    <p:spTree>
      <p:nvGrpSpPr>
        <p:cNvPr id="4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itle 1"/>
          <p:cNvSpPr>
            <a:spLocks noGrp="true"/>
          </p:cNvSpPr>
          <p:nvPr>
            <p:ph type="ctrTitle" hasCustomPrompt="true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pPr/>
            <a:r>
              <a:rPr lang="en-US" noProof="false"/>
              <a:t>Thank you</a:t>
            </a:r>
            <a:endParaRPr/>
          </a:p>
        </p:txBody>
      </p:sp>
      <p:sp>
        <p:nvSpPr>
          <p:cNvPr id="494" name="Espace réservé du graphique SmartArt 18"/>
          <p:cNvSpPr>
            <a:spLocks noGrp="true" noChangeAspect="true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495" name="Espace réservé du graphique SmartArt 19"/>
          <p:cNvSpPr>
            <a:spLocks noGrp="true" noChangeAspect="true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496" name="Forme libre : forme 9"/>
          <p:cNvSpPr>
            <a:spLocks noChangeAspect="true"/>
          </p:cNvSpPr>
          <p:nvPr userDrawn="true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false" anchor="ctr"/>
          <a:lstStyle/>
          <a:p>
            <a:pPr/>
            <a:endParaRPr lang="en-US" sz="2400" noProof="false"/>
          </a:p>
        </p:txBody>
      </p:sp>
      <p:grpSp>
        <p:nvGrpSpPr>
          <p:cNvPr id="497" name="Graphique 7"/>
          <p:cNvGrpSpPr>
            <a:grpSpLocks noChangeAspect="true"/>
          </p:cNvGrpSpPr>
          <p:nvPr userDrawn="true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98" name="Forme libre : forme 9"/>
            <p:cNvSpPr/>
            <p:nvPr userDrawn="true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499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500" name="Forme libre : forme 11"/>
            <p:cNvSpPr/>
            <p:nvPr userDrawn="true"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Vide">
    <p:spTree>
      <p:nvGrpSpPr>
        <p:cNvPr id="5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p14="http://schemas.microsoft.com/office/powerpoint/2010/main" xmlns:p15="http://schemas.microsoft.com/office/powerpoint/2012/main" xmlns:p="http://schemas.openxmlformats.org/presentationml/2006/main" xmlns:a="http://schemas.openxmlformats.org/drawingml/2006/main" xmlns:mc="http://schemas.openxmlformats.org/markup-compatibility/2006" mc:Ignorable="p14 p15">
  <p:cSld name="1_Contenu 1 colonne">
    <p:spTree>
      <p:nvGrpSpPr>
        <p:cNvPr id="5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itle 1"/>
          <p:cNvSpPr>
            <a:spLocks noGrp="true"/>
          </p:cNvSpPr>
          <p:nvPr>
            <p:ph type="title" hasCustomPrompt="true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pPr/>
            <a:r>
              <a:rPr lang="fr-FR"/>
              <a:t>Slide texte - 1 colonne, corps 28</a:t>
            </a:r>
            <a:endParaRPr lang="en-US"/>
          </a:p>
        </p:txBody>
      </p:sp>
      <p:sp>
        <p:nvSpPr>
          <p:cNvPr id="504" name="Content Placeholder 2"/>
          <p:cNvSpPr>
            <a:spLocks noGrp="true"/>
          </p:cNvSpPr>
          <p:nvPr>
            <p:ph idx="13" hasCustomPrompt="true"/>
          </p:nvPr>
        </p:nvSpPr>
        <p:spPr>
          <a:xfrm>
            <a:off x="478366" y="1777407"/>
            <a:ext cx="11226801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  <a:endParaRPr/>
          </a:p>
          <a:p>
            <a:pPr lvl="1"/>
            <a:r>
              <a:rPr lang="fr-FR"/>
              <a:t>Texte 2e niveau, corps 16</a:t>
            </a:r>
            <a:endParaRPr/>
          </a:p>
          <a:p>
            <a:pPr lvl="2"/>
            <a:r>
              <a:rPr lang="fr-FR"/>
              <a:t>Texte 3e niveau, corps 14</a:t>
            </a:r>
            <a:endParaRPr/>
          </a:p>
        </p:txBody>
      </p:sp>
      <p:sp>
        <p:nvSpPr>
          <p:cNvPr id="505" name="Espace réservé de la date 23"/>
          <p:cNvSpPr>
            <a:spLocks noGrp="true"/>
          </p:cNvSpPr>
          <p:nvPr>
            <p:ph type="dt" sz="half" idx="14"/>
          </p:nvPr>
        </p:nvSpPr>
        <p:spPr/>
        <p:txBody>
          <a:bodyPr/>
          <a:lstStyle/>
          <a:p>
            <a:pPr/>
            <a:r>
              <a:rPr lang="en-US" altLang="zh-CN"/>
              <a:t>28 . Mar . 2025</a:t>
            </a:r>
            <a:endParaRPr lang="fr-FR"/>
          </a:p>
        </p:txBody>
      </p:sp>
      <p:sp>
        <p:nvSpPr>
          <p:cNvPr id="506" name="Espace réservé du pied de page 24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fr-FR"/>
              <a:t>1</a:t>
            </a:r>
            <a:endParaRPr/>
          </a:p>
        </p:txBody>
      </p:sp>
      <p:sp>
        <p:nvSpPr>
          <p:cNvPr id="507" name="Espace réservé du numéro de diapositive 25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980E94A8-0648-D043-B8F7-3AFA110B04BE}" type="slidenum">
              <a:rPr lang="fr-FR" smtClean="false"/>
              <a:t>‹#›</a:t>
            </a:fld>
            <a:endParaRPr lang="fr-FR"/>
          </a:p>
        </p:txBody>
      </p:sp>
      <p:sp>
        <p:nvSpPr>
          <p:cNvPr id="508" name="Content Placeholder 2"/>
          <p:cNvSpPr>
            <a:spLocks noGrp="true"/>
          </p:cNvSpPr>
          <p:nvPr>
            <p:ph idx="17" hasCustomPrompt="true"/>
          </p:nvPr>
        </p:nvSpPr>
        <p:spPr>
          <a:xfrm>
            <a:off x="478366" y="950401"/>
            <a:ext cx="11226801" cy="465508"/>
          </a:xfrm>
        </p:spPr>
        <p:txBody>
          <a:bodyPr/>
          <a:lstStyle>
            <a:lvl1pPr marL="0" indent="0">
              <a:buNone/>
              <a:defRPr sz="2933" b="false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7" orient="horz" pos="3140">
          <p15:clr>
            <a:srgbClr val="FBAE40"/>
          </p15:clr>
        </p15:guide>
        <p15:guide id="8" orient="horz" pos="309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p14="http://schemas.microsoft.com/office/powerpoint/2010/main" xmlns:p15="http://schemas.microsoft.com/office/powerpoint/2012/main" xmlns:p="http://schemas.openxmlformats.org/presentationml/2006/main" xmlns:a="http://schemas.openxmlformats.org/drawingml/2006/main" xmlns:mc="http://schemas.openxmlformats.org/markup-compatibility/2006" mc:Ignorable="p14 p15">
  <p:cSld name="Contenu Fond clair">
    <p:spTree>
      <p:nvGrpSpPr>
        <p:cNvPr id="5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Rectangle 6"/>
          <p:cNvSpPr/>
          <p:nvPr userDrawn="true"/>
        </p:nvSpPr>
        <p:spPr>
          <a:xfrm>
            <a:off x="478366" y="1656139"/>
            <a:ext cx="11226801" cy="460496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fr-FR" sz="2400"/>
          </a:p>
        </p:txBody>
      </p:sp>
      <p:sp>
        <p:nvSpPr>
          <p:cNvPr id="511" name="Title 1"/>
          <p:cNvSpPr>
            <a:spLocks noGrp="true"/>
          </p:cNvSpPr>
          <p:nvPr>
            <p:ph type="title" hasCustomPrompt="true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pPr/>
            <a:r>
              <a:rPr lang="fr-FR"/>
              <a:t>Slide texte - 1 colonne, corps 28</a:t>
            </a:r>
            <a:endParaRPr lang="en-US"/>
          </a:p>
        </p:txBody>
      </p:sp>
      <p:sp>
        <p:nvSpPr>
          <p:cNvPr id="512" name="Content Placeholder 2"/>
          <p:cNvSpPr>
            <a:spLocks noGrp="true"/>
          </p:cNvSpPr>
          <p:nvPr>
            <p:ph idx="13" hasCustomPrompt="true"/>
          </p:nvPr>
        </p:nvSpPr>
        <p:spPr>
          <a:xfrm>
            <a:off x="673400" y="1820334"/>
            <a:ext cx="10781409" cy="4166193"/>
          </a:xfrm>
        </p:spPr>
        <p:txBody>
          <a:bodyPr/>
          <a:lstStyle>
            <a:lvl1pPr>
              <a:defRPr baseline="0"/>
            </a:lvl1pPr>
            <a:lvl2pPr marL="361942" indent="-182029">
              <a:tabLst/>
              <a:defRPr/>
            </a:lvl2pPr>
            <a:lvl3pPr marL="514338" indent="-17568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  <a:endParaRPr/>
          </a:p>
          <a:p>
            <a:pPr lvl="1"/>
            <a:r>
              <a:rPr lang="fr-FR"/>
              <a:t>Texte 2e niveau, corps 16</a:t>
            </a:r>
            <a:endParaRPr/>
          </a:p>
          <a:p>
            <a:pPr lvl="2"/>
            <a:r>
              <a:rPr lang="fr-FR"/>
              <a:t>Texte 3e niveau, corps 14</a:t>
            </a:r>
            <a:endParaRPr/>
          </a:p>
        </p:txBody>
      </p:sp>
      <p:sp>
        <p:nvSpPr>
          <p:cNvPr id="513" name="Espace réservé de la date 23"/>
          <p:cNvSpPr>
            <a:spLocks noGrp="true"/>
          </p:cNvSpPr>
          <p:nvPr>
            <p:ph type="dt" sz="half" idx="14"/>
          </p:nvPr>
        </p:nvSpPr>
        <p:spPr/>
        <p:txBody>
          <a:bodyPr/>
          <a:lstStyle/>
          <a:p>
            <a:pPr/>
            <a:r>
              <a:rPr lang="en-US" altLang="zh-CN"/>
              <a:t>28 . Mar . 2025</a:t>
            </a:r>
            <a:endParaRPr lang="fr-FR"/>
          </a:p>
        </p:txBody>
      </p:sp>
      <p:sp>
        <p:nvSpPr>
          <p:cNvPr id="514" name="Espace réservé du pied de page 24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fr-FR"/>
              <a:t>1</a:t>
            </a:r>
            <a:endParaRPr/>
          </a:p>
        </p:txBody>
      </p:sp>
      <p:sp>
        <p:nvSpPr>
          <p:cNvPr id="515" name="Espace réservé du numéro de diapositive 25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980E94A8-0648-D043-B8F7-3AFA110B04BE}" type="slidenum">
              <a:rPr lang="fr-FR" smtClean="false"/>
              <a:t>‹#›</a:t>
            </a:fld>
            <a:endParaRPr lang="fr-FR"/>
          </a:p>
        </p:txBody>
      </p:sp>
      <p:sp>
        <p:nvSpPr>
          <p:cNvPr id="516" name="Content Placeholder 2"/>
          <p:cNvSpPr>
            <a:spLocks noGrp="true"/>
          </p:cNvSpPr>
          <p:nvPr>
            <p:ph idx="17" hasCustomPrompt="true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false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9" pos="2980">
          <p15:clr>
            <a:srgbClr val="FBAE40"/>
          </p15:clr>
        </p15:guide>
        <p15:guide id="10" pos="30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Contenu + image">
    <p:spTree>
      <p:nvGrpSpPr>
        <p:cNvPr id="5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itle 1"/>
          <p:cNvSpPr>
            <a:spLocks noGrp="true"/>
          </p:cNvSpPr>
          <p:nvPr>
            <p:ph type="title" hasCustomPrompt="true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pPr/>
            <a:r>
              <a:rPr lang="fr-FR"/>
              <a:t>Slide texte - 1 photo, corps 28</a:t>
            </a:r>
            <a:endParaRPr lang="en-US"/>
          </a:p>
        </p:txBody>
      </p:sp>
      <p:sp>
        <p:nvSpPr>
          <p:cNvPr id="519" name="Content Placeholder 2"/>
          <p:cNvSpPr>
            <a:spLocks noGrp="true"/>
          </p:cNvSpPr>
          <p:nvPr>
            <p:ph idx="13" hasCustomPrompt="true"/>
          </p:nvPr>
        </p:nvSpPr>
        <p:spPr>
          <a:xfrm>
            <a:off x="478366" y="1777407"/>
            <a:ext cx="5252604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  <a:endParaRPr/>
          </a:p>
          <a:p>
            <a:pPr lvl="1"/>
            <a:r>
              <a:rPr lang="fr-FR"/>
              <a:t>Texte 2e niveau, corps 16</a:t>
            </a:r>
            <a:endParaRPr/>
          </a:p>
          <a:p>
            <a:pPr lvl="2"/>
            <a:r>
              <a:rPr lang="fr-FR"/>
              <a:t>Texte 3e niveau, corps 14</a:t>
            </a:r>
            <a:endParaRPr/>
          </a:p>
        </p:txBody>
      </p:sp>
      <p:sp>
        <p:nvSpPr>
          <p:cNvPr id="520" name="Espace réservé de la date 23"/>
          <p:cNvSpPr>
            <a:spLocks noGrp="true"/>
          </p:cNvSpPr>
          <p:nvPr>
            <p:ph type="dt" sz="half" idx="14"/>
          </p:nvPr>
        </p:nvSpPr>
        <p:spPr/>
        <p:txBody>
          <a:bodyPr/>
          <a:lstStyle/>
          <a:p>
            <a:pPr/>
            <a:r>
              <a:rPr lang="en-US" altLang="zh-CN"/>
              <a:t>28 . Mar . 2025</a:t>
            </a:r>
            <a:endParaRPr lang="fr-FR"/>
          </a:p>
        </p:txBody>
      </p:sp>
      <p:sp>
        <p:nvSpPr>
          <p:cNvPr id="521" name="Espace réservé du pied de page 24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fr-FR"/>
              <a:t>1</a:t>
            </a:r>
            <a:endParaRPr/>
          </a:p>
        </p:txBody>
      </p:sp>
      <p:sp>
        <p:nvSpPr>
          <p:cNvPr id="522" name="Espace réservé du numéro de diapositive 25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980E94A8-0648-D043-B8F7-3AFA110B04BE}" type="slidenum">
              <a:rPr lang="fr-FR" smtClean="false"/>
              <a:t>‹#›</a:t>
            </a:fld>
            <a:endParaRPr lang="fr-FR"/>
          </a:p>
        </p:txBody>
      </p:sp>
      <p:sp>
        <p:nvSpPr>
          <p:cNvPr id="523" name="Content Placeholder 2"/>
          <p:cNvSpPr>
            <a:spLocks noGrp="true"/>
          </p:cNvSpPr>
          <p:nvPr>
            <p:ph idx="17" hasCustomPrompt="true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false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  <p:sp>
        <p:nvSpPr>
          <p:cNvPr id="524" name="Espace réservé pour une image  6"/>
          <p:cNvSpPr>
            <a:spLocks noGrp="true"/>
          </p:cNvSpPr>
          <p:nvPr>
            <p:ph type="pic" sz="quarter" idx="18"/>
          </p:nvPr>
        </p:nvSpPr>
        <p:spPr>
          <a:xfrm>
            <a:off x="6096001" y="1316568"/>
            <a:ext cx="5609167" cy="4944533"/>
          </a:xfrm>
        </p:spPr>
        <p:txBody>
          <a:bodyPr/>
          <a:lstStyle/>
          <a:p>
            <a:pPr/>
            <a:r>
              <a:rPr lang="en-US"/>
              <a:t>Click icon to add picture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14="http://schemas.microsoft.com/office/drawing/2010/main"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showMasterSp="false" mc:Ignorable="a14 p14">
  <p:cSld name="Cover Logo (Light)">
    <p:spTree>
      <p:nvGrpSpPr>
        <p:cNvPr id="6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raphique 7"/>
          <p:cNvGrpSpPr>
            <a:grpSpLocks noChangeAspect="true"/>
          </p:cNvGrpSpPr>
          <p:nvPr userDrawn="true"/>
        </p:nvGrpSpPr>
        <p:grpSpPr>
          <a:xfrm>
            <a:off x="4315442" y="2709335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627" name="Forme libre : forme 9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628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629" name="Forme libre : forme 11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  <p:pic>
        <p:nvPicPr>
          <p:cNvPr id="630" name="Image 5"/>
          <p:cNvPicPr>
            <a:picLocks noChangeAspect="true"/>
          </p:cNvPicPr>
          <p:nvPr userDrawn="true"/>
        </p:nvPicPr>
        <p:blipFill rotWithShape="true">
          <a:blip r:embed="rId1" cstate="email">
            <a:extLst>
              <a:ext uri="{BEBA8EAE-BF5A-486C-A8C5-ECC9F3942E4B}">
                <a14:imgProps>
                  <a14:imgLayer r:embed="rId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/>
            </a:extLst>
          </a:blip>
          <a:srcRect l="13386" t="39681" r="11410" b="32962"/>
          <a:stretch/>
        </p:blipFill>
        <p:spPr>
          <a:xfrm>
            <a:off x="4216400" y="4148666"/>
            <a:ext cx="3860800" cy="1168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Cover Logo (Dark)">
    <p:spTree>
      <p:nvGrpSpPr>
        <p:cNvPr id="6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raphique 7"/>
          <p:cNvGrpSpPr>
            <a:grpSpLocks noChangeAspect="true"/>
          </p:cNvGrpSpPr>
          <p:nvPr userDrawn="true"/>
        </p:nvGrpSpPr>
        <p:grpSpPr>
          <a:xfrm>
            <a:off x="4142506" y="2817223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633" name="Forme libre : forme 7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634" name="Forme libre : forme 8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635" name="Forme libre : forme 9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Cover Title (Light)">
    <p:spTree>
      <p:nvGrpSpPr>
        <p:cNvPr id="7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Espace réservé du graphique SmartArt 18"/>
          <p:cNvSpPr>
            <a:spLocks noGrp="true" noChangeAspect="true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763" name="Espace réservé du graphique SmartArt 19"/>
          <p:cNvSpPr>
            <a:spLocks noGrp="true" noChangeAspect="true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grpSp>
        <p:nvGrpSpPr>
          <p:cNvPr id="764" name="Graphique 7"/>
          <p:cNvGrpSpPr>
            <a:grpSpLocks noChangeAspect="true"/>
          </p:cNvGrpSpPr>
          <p:nvPr userDrawn="true"/>
        </p:nvGrpSpPr>
        <p:grpSpPr>
          <a:xfrm>
            <a:off x="5528617" y="473773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765" name="Forme libre : forme 9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  <p:sp>
          <p:nvSpPr>
            <p:cNvPr id="766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>
                <a:solidFill>
                  <a:schemeClr val="accent2"/>
                </a:solidFill>
              </a:endParaRPr>
            </a:p>
          </p:txBody>
        </p:sp>
        <p:sp>
          <p:nvSpPr>
            <p:cNvPr id="767" name="Forme libre : forme 11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</p:grpSp>
      <p:sp>
        <p:nvSpPr>
          <p:cNvPr id="768" name="Espace réservé de la date 5"/>
          <p:cNvSpPr>
            <a:spLocks noGrp="true"/>
          </p:cNvSpPr>
          <p:nvPr>
            <p:ph type="dt" sz="half" idx="15"/>
          </p:nvPr>
        </p:nvSpPr>
        <p:spPr>
          <a:xfrm>
            <a:off x="4724357" y="6312961"/>
            <a:ext cx="2743200" cy="366183"/>
          </a:xfrm>
        </p:spPr>
        <p:txBody>
          <a:bodyPr/>
          <a:lstStyle/>
          <a:p>
            <a:pPr/>
            <a:r>
              <a:rPr lang="en-US" noProof="false"/>
              <a:t>XX . XX . XXXX</a:t>
            </a:r>
            <a:endParaRPr/>
          </a:p>
        </p:txBody>
      </p:sp>
      <p:sp>
        <p:nvSpPr>
          <p:cNvPr id="769" name="Espace réservé du texte 5"/>
          <p:cNvSpPr>
            <a:spLocks noGrp="true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770" name="Espace réservé du texte 5"/>
          <p:cNvSpPr>
            <a:spLocks noGrp="true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771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1_Cover Title (Light)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graphique SmartArt 18"/>
          <p:cNvSpPr>
            <a:spLocks noGrp="true" noChangeAspect="true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34" name="Espace réservé du graphique SmartArt 19"/>
          <p:cNvSpPr>
            <a:spLocks noGrp="true" noChangeAspect="true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grpSp>
        <p:nvGrpSpPr>
          <p:cNvPr id="35" name="Graphique 7"/>
          <p:cNvGrpSpPr>
            <a:grpSpLocks noChangeAspect="true"/>
          </p:cNvGrpSpPr>
          <p:nvPr userDrawn="true"/>
        </p:nvGrpSpPr>
        <p:grpSpPr>
          <a:xfrm>
            <a:off x="346097" y="6312961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36" name="Forme libre : forme 9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  <p:sp>
          <p:nvSpPr>
            <p:cNvPr id="37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>
                <a:solidFill>
                  <a:schemeClr val="accent2"/>
                </a:solidFill>
              </a:endParaRPr>
            </a:p>
          </p:txBody>
        </p:sp>
        <p:sp>
          <p:nvSpPr>
            <p:cNvPr id="38" name="Forme libre : forme 11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</p:grpSp>
      <p:sp>
        <p:nvSpPr>
          <p:cNvPr id="39" name="Espace réservé de la date 5"/>
          <p:cNvSpPr>
            <a:spLocks noGrp="true"/>
          </p:cNvSpPr>
          <p:nvPr>
            <p:ph type="dt" sz="half" idx="15"/>
          </p:nvPr>
        </p:nvSpPr>
        <p:spPr>
          <a:xfrm>
            <a:off x="4724357" y="6312961"/>
            <a:ext cx="2743200" cy="366183"/>
          </a:xfrm>
        </p:spPr>
        <p:txBody>
          <a:bodyPr/>
          <a:lstStyle/>
          <a:p>
            <a:pPr/>
            <a:r>
              <a:rPr lang="en-US" altLang="zh-CN" noProof="false"/>
              <a:t>28 . Mar . 2025</a:t>
            </a:r>
            <a:endParaRPr lang="en-US" noProof="false"/>
          </a:p>
        </p:txBody>
      </p:sp>
      <p:sp>
        <p:nvSpPr>
          <p:cNvPr id="40" name="Espace réservé du texte 5"/>
          <p:cNvSpPr>
            <a:spLocks noGrp="true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41" name="Espace réservé du texte 5"/>
          <p:cNvSpPr>
            <a:spLocks noGrp="true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42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1_Cover Title (Light)">
    <p:spTree>
      <p:nvGrpSpPr>
        <p:cNvPr id="8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Espace réservé du graphique SmartArt 18"/>
          <p:cNvSpPr>
            <a:spLocks noGrp="true" noChangeAspect="true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807" name="Espace réservé du graphique SmartArt 19"/>
          <p:cNvSpPr>
            <a:spLocks noGrp="true" noChangeAspect="true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grpSp>
        <p:nvGrpSpPr>
          <p:cNvPr id="808" name="Graphique 7"/>
          <p:cNvGrpSpPr>
            <a:grpSpLocks noChangeAspect="true"/>
          </p:cNvGrpSpPr>
          <p:nvPr userDrawn="true"/>
        </p:nvGrpSpPr>
        <p:grpSpPr>
          <a:xfrm>
            <a:off x="346097" y="6312961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809" name="Forme libre : forme 9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  <p:sp>
          <p:nvSpPr>
            <p:cNvPr id="810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>
                <a:solidFill>
                  <a:schemeClr val="accent2"/>
                </a:solidFill>
              </a:endParaRPr>
            </a:p>
          </p:txBody>
        </p:sp>
        <p:sp>
          <p:nvSpPr>
            <p:cNvPr id="811" name="Forme libre : forme 11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</p:grpSp>
      <p:sp>
        <p:nvSpPr>
          <p:cNvPr id="812" name="Espace réservé de la date 5"/>
          <p:cNvSpPr>
            <a:spLocks noGrp="true"/>
          </p:cNvSpPr>
          <p:nvPr>
            <p:ph type="dt" sz="half" idx="15"/>
          </p:nvPr>
        </p:nvSpPr>
        <p:spPr>
          <a:xfrm>
            <a:off x="4724357" y="6312961"/>
            <a:ext cx="2743200" cy="366183"/>
          </a:xfrm>
        </p:spPr>
        <p:txBody>
          <a:bodyPr/>
          <a:lstStyle/>
          <a:p>
            <a:pPr/>
            <a:r>
              <a:rPr lang="en-US" noProof="false"/>
              <a:t>XX . XX . XXXX</a:t>
            </a:r>
            <a:endParaRPr/>
          </a:p>
        </p:txBody>
      </p:sp>
      <p:sp>
        <p:nvSpPr>
          <p:cNvPr id="813" name="Espace réservé du texte 5"/>
          <p:cNvSpPr>
            <a:spLocks noGrp="true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814" name="Espace réservé du texte 5"/>
          <p:cNvSpPr>
            <a:spLocks noGrp="true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815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Cover Title (Dark)">
    <p:spTree>
      <p:nvGrpSpPr>
        <p:cNvPr id="8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raphique 7"/>
          <p:cNvGrpSpPr>
            <a:grpSpLocks noChangeAspect="true"/>
          </p:cNvGrpSpPr>
          <p:nvPr userDrawn="true"/>
        </p:nvGrpSpPr>
        <p:grpSpPr>
          <a:xfrm>
            <a:off x="5528658" y="495102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18" name="Forme libre : forme 9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  <p:sp>
          <p:nvSpPr>
            <p:cNvPr id="819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>
                <a:solidFill>
                  <a:schemeClr val="accent2"/>
                </a:solidFill>
              </a:endParaRPr>
            </a:p>
          </p:txBody>
        </p:sp>
        <p:sp>
          <p:nvSpPr>
            <p:cNvPr id="820" name="Forme libre : forme 11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</p:grpSp>
      <p:sp>
        <p:nvSpPr>
          <p:cNvPr id="821" name="Espace réservé de la date 5"/>
          <p:cNvSpPr>
            <a:spLocks noGrp="true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/>
            <a:r>
              <a:rPr lang="en-US"/>
              <a:t>XX . XX . XXXX</a:t>
            </a:r>
            <a:endParaRPr/>
          </a:p>
        </p:txBody>
      </p:sp>
      <p:sp>
        <p:nvSpPr>
          <p:cNvPr id="822" name="Espace réservé du graphique SmartArt 18"/>
          <p:cNvSpPr>
            <a:spLocks noGrp="true" noChangeAspect="true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823" name="Espace réservé du graphique SmartArt 19"/>
          <p:cNvSpPr>
            <a:spLocks noGrp="true" noChangeAspect="true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824" name="Espace réservé du texte 5"/>
          <p:cNvSpPr>
            <a:spLocks noGrp="true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false" i="false" kern="120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825" name="Espace réservé du texte 5"/>
          <p:cNvSpPr>
            <a:spLocks noGrp="true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false" i="true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826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Cover Title with Image (Light)">
    <p:spTree>
      <p:nvGrpSpPr>
        <p:cNvPr id="8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Espace réservé de la date 3"/>
          <p:cNvSpPr>
            <a:spLocks noGrp="true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pPr/>
            <a:r>
              <a:rPr lang="fr-FR"/>
              <a:t>XX . XX . XXXX</a:t>
            </a:r>
            <a:endParaRPr/>
          </a:p>
        </p:txBody>
      </p:sp>
      <p:grpSp>
        <p:nvGrpSpPr>
          <p:cNvPr id="829" name="Graphique 7"/>
          <p:cNvGrpSpPr>
            <a:grpSpLocks noChangeAspect="true"/>
          </p:cNvGrpSpPr>
          <p:nvPr userDrawn="true"/>
        </p:nvGrpSpPr>
        <p:grpSpPr>
          <a:xfrm>
            <a:off x="8690960" y="516684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830" name="Forme libre : forme 13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831" name="Forme libre : forme 14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832" name="Forme libre : forme 17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  <p:sp>
        <p:nvSpPr>
          <p:cNvPr id="833" name="Espace réservé du graphique SmartArt 11"/>
          <p:cNvSpPr>
            <a:spLocks noGrp="true" noChangeAspect="true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834" name="Espace réservé du graphique SmartArt 11"/>
          <p:cNvSpPr>
            <a:spLocks noGrp="true" noChangeAspect="true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835" name="Espace réservé pour une image  36"/>
          <p:cNvSpPr>
            <a:spLocks noGrp="true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picture</a:t>
            </a:r>
            <a:endParaRPr lang="fr-FR"/>
          </a:p>
        </p:txBody>
      </p:sp>
      <p:sp>
        <p:nvSpPr>
          <p:cNvPr id="836" name="Espace réservé du texte 5"/>
          <p:cNvSpPr>
            <a:spLocks noGrp="true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837" name="Espace réservé du texte 5"/>
          <p:cNvSpPr>
            <a:spLocks noGrp="true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838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Cover Title with Image (Dark)">
    <p:spTree>
      <p:nvGrpSpPr>
        <p:cNvPr id="8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Espace réservé de la date 3"/>
          <p:cNvSpPr>
            <a:spLocks noGrp="true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/>
            <a:r>
              <a:rPr lang="en-US"/>
              <a:t>XX . XX . XXXX</a:t>
            </a:r>
            <a:endParaRPr/>
          </a:p>
        </p:txBody>
      </p:sp>
      <p:grpSp>
        <p:nvGrpSpPr>
          <p:cNvPr id="841" name="Graphique 7"/>
          <p:cNvGrpSpPr>
            <a:grpSpLocks noChangeAspect="true"/>
          </p:cNvGrpSpPr>
          <p:nvPr userDrawn="true"/>
        </p:nvGrpSpPr>
        <p:grpSpPr>
          <a:xfrm>
            <a:off x="8690960" y="43846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42" name="Forme libre : forme 13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  <p:sp>
          <p:nvSpPr>
            <p:cNvPr id="843" name="Forme libre : forme 14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>
                <a:solidFill>
                  <a:schemeClr val="accent2"/>
                </a:solidFill>
              </a:endParaRPr>
            </a:p>
          </p:txBody>
        </p:sp>
        <p:sp>
          <p:nvSpPr>
            <p:cNvPr id="844" name="Forme libre : forme 17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/>
            </a:p>
          </p:txBody>
        </p:sp>
      </p:grpSp>
      <p:sp>
        <p:nvSpPr>
          <p:cNvPr id="845" name="Espace réservé pour une image  36"/>
          <p:cNvSpPr>
            <a:spLocks noGrp="true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846" name="Espace réservé du graphique SmartArt 11"/>
          <p:cNvSpPr>
            <a:spLocks noGrp="true" noChangeAspect="true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847" name="Espace réservé du graphique SmartArt 11"/>
          <p:cNvSpPr>
            <a:spLocks noGrp="true" noChangeAspect="true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848" name="Espace réservé du texte 5"/>
          <p:cNvSpPr>
            <a:spLocks noGrp="true"/>
          </p:cNvSpPr>
          <p:nvPr>
            <p:ph type="body" sz="quarter" idx="21" hasCustomPrompt="true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false" i="false" kern="120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Title1</a:t>
            </a:r>
            <a:endParaRPr/>
          </a:p>
          <a:p>
            <a:pPr lvl="0"/>
            <a:endParaRPr lang="fr-FR"/>
          </a:p>
        </p:txBody>
      </p:sp>
      <p:sp>
        <p:nvSpPr>
          <p:cNvPr id="849" name="Espace réservé du texte 5"/>
          <p:cNvSpPr>
            <a:spLocks noGrp="true"/>
          </p:cNvSpPr>
          <p:nvPr>
            <p:ph type="body" sz="quarter" idx="22" hasCustomPrompt="true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false" i="true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Title2</a:t>
            </a:r>
            <a:endParaRPr/>
          </a:p>
        </p:txBody>
      </p:sp>
      <p:sp>
        <p:nvSpPr>
          <p:cNvPr id="850" name="Espace réservé du texte 5"/>
          <p:cNvSpPr>
            <a:spLocks noGrp="true"/>
          </p:cNvSpPr>
          <p:nvPr>
            <p:ph type="body" sz="quarter" idx="23" hasCustomPrompt="true"/>
          </p:nvPr>
        </p:nvSpPr>
        <p:spPr>
          <a:xfrm>
            <a:off x="6783430" y="4394467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 err="true"/>
              <a:t>Title</a:t>
            </a:r>
            <a:r>
              <a:rPr lang="fr-FR"/>
              <a:t>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able of Contents with Visual">
    <p:spTree>
      <p:nvGrpSpPr>
        <p:cNvPr id="8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Espace réservé pour une image  15"/>
          <p:cNvSpPr>
            <a:spLocks noGrp="true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picture</a:t>
            </a:r>
            <a:endParaRPr lang="fr-FR"/>
          </a:p>
        </p:txBody>
      </p:sp>
      <p:cxnSp>
        <p:nvCxnSpPr>
          <p:cNvPr id="853" name="Connecteur droit 13"/>
          <p:cNvCxnSpPr/>
          <p:nvPr userDrawn="true"/>
        </p:nvCxnSpPr>
        <p:spPr>
          <a:xfrm>
            <a:off x="1070063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4" name="Espace réservé du graphique SmartArt 11"/>
          <p:cNvSpPr>
            <a:spLocks noGrp="true" noChangeAspect="true"/>
          </p:cNvSpPr>
          <p:nvPr>
            <p:ph type="dgm" sz="quarter" idx="14"/>
          </p:nvPr>
        </p:nvSpPr>
        <p:spPr>
          <a:xfrm>
            <a:off x="1035052" y="2095106"/>
            <a:ext cx="70019" cy="6951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855" name="Espace réservé du pied de page 6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pPr/>
            <a:r>
              <a:rPr lang="fr-FR" err="true"/>
              <a:t>internal</a:t>
            </a:r>
            <a:r>
              <a:rPr lang="fr-FR"/>
              <a:t> use</a:t>
            </a:r>
            <a:endParaRPr/>
          </a:p>
        </p:txBody>
      </p:sp>
      <p:sp>
        <p:nvSpPr>
          <p:cNvPr id="856" name="Espace réservé du numéro de diapositive 7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pPr/>
            <a:fld id="{6B54B0F7-55DD-40D6-B7F4-70B586885C0B}" type="slidenum">
              <a:rPr lang="fr-FR" smtClean="false"/>
              <a:t>‹#›</a:t>
            </a:fld>
            <a:endParaRPr lang="fr-FR"/>
          </a:p>
        </p:txBody>
      </p:sp>
      <p:sp>
        <p:nvSpPr>
          <p:cNvPr id="857" name="Espace réservé du texte 17"/>
          <p:cNvSpPr>
            <a:spLocks noGrp="true"/>
          </p:cNvSpPr>
          <p:nvPr>
            <p:ph type="body" sz="quarter" idx="26" hasCustomPrompt="true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858" name="Espace réservé du texte 17"/>
          <p:cNvSpPr>
            <a:spLocks noGrp="true"/>
          </p:cNvSpPr>
          <p:nvPr>
            <p:ph type="body" sz="quarter" idx="28" hasCustomPrompt="true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859" name="Espace réservé du texte 17"/>
          <p:cNvSpPr>
            <a:spLocks noGrp="true"/>
          </p:cNvSpPr>
          <p:nvPr>
            <p:ph type="body" sz="quarter" idx="31" hasCustomPrompt="true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860" name="Espace réservé du texte 17"/>
          <p:cNvSpPr>
            <a:spLocks noGrp="true"/>
          </p:cNvSpPr>
          <p:nvPr>
            <p:ph type="body" sz="quarter" idx="33" hasCustomPrompt="true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861" name="Espace réservé du texte 17"/>
          <p:cNvSpPr>
            <a:spLocks noGrp="true"/>
          </p:cNvSpPr>
          <p:nvPr>
            <p:ph type="body" sz="quarter" idx="36" hasCustomPrompt="true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862" name="Espace réservé du texte 17"/>
          <p:cNvSpPr>
            <a:spLocks noGrp="true"/>
          </p:cNvSpPr>
          <p:nvPr>
            <p:ph type="body" sz="quarter" idx="64"/>
          </p:nvPr>
        </p:nvSpPr>
        <p:spPr>
          <a:xfrm>
            <a:off x="1335449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63" name="Espace réservé du texte 17"/>
          <p:cNvSpPr>
            <a:spLocks noGrp="true"/>
          </p:cNvSpPr>
          <p:nvPr>
            <p:ph type="body" sz="quarter" idx="73"/>
          </p:nvPr>
        </p:nvSpPr>
        <p:spPr>
          <a:xfrm>
            <a:off x="1334265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64" name="Espace réservé du texte 17"/>
          <p:cNvSpPr>
            <a:spLocks noGrp="true"/>
          </p:cNvSpPr>
          <p:nvPr>
            <p:ph type="body" sz="quarter" idx="74"/>
          </p:nvPr>
        </p:nvSpPr>
        <p:spPr>
          <a:xfrm>
            <a:off x="1335449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65" name="Espace réservé du texte 17"/>
          <p:cNvSpPr>
            <a:spLocks noGrp="true"/>
          </p:cNvSpPr>
          <p:nvPr>
            <p:ph type="body" sz="quarter" idx="75"/>
          </p:nvPr>
        </p:nvSpPr>
        <p:spPr>
          <a:xfrm>
            <a:off x="1334265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66" name="Espace réservé du texte 17"/>
          <p:cNvSpPr>
            <a:spLocks noGrp="true"/>
          </p:cNvSpPr>
          <p:nvPr>
            <p:ph type="body" sz="quarter" idx="76"/>
          </p:nvPr>
        </p:nvSpPr>
        <p:spPr>
          <a:xfrm>
            <a:off x="1335449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67" name="Espace réservé du texte 17"/>
          <p:cNvSpPr>
            <a:spLocks noGrp="true"/>
          </p:cNvSpPr>
          <p:nvPr>
            <p:ph type="body" sz="quarter" idx="77"/>
          </p:nvPr>
        </p:nvSpPr>
        <p:spPr>
          <a:xfrm>
            <a:off x="1334265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68" name="Espace réservé du texte 17"/>
          <p:cNvSpPr>
            <a:spLocks noGrp="true"/>
          </p:cNvSpPr>
          <p:nvPr>
            <p:ph type="body" sz="quarter" idx="78"/>
          </p:nvPr>
        </p:nvSpPr>
        <p:spPr>
          <a:xfrm>
            <a:off x="1335449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69" name="Espace réservé du texte 17"/>
          <p:cNvSpPr>
            <a:spLocks noGrp="true"/>
          </p:cNvSpPr>
          <p:nvPr>
            <p:ph type="body" sz="quarter" idx="79"/>
          </p:nvPr>
        </p:nvSpPr>
        <p:spPr>
          <a:xfrm>
            <a:off x="1334265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70" name="Espace réservé du texte 17"/>
          <p:cNvSpPr>
            <a:spLocks noGrp="true"/>
          </p:cNvSpPr>
          <p:nvPr>
            <p:ph type="body" sz="quarter" idx="80"/>
          </p:nvPr>
        </p:nvSpPr>
        <p:spPr>
          <a:xfrm>
            <a:off x="1335449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71" name="Espace réservé du texte 17"/>
          <p:cNvSpPr>
            <a:spLocks noGrp="true"/>
          </p:cNvSpPr>
          <p:nvPr>
            <p:ph type="body" sz="quarter" idx="81"/>
          </p:nvPr>
        </p:nvSpPr>
        <p:spPr>
          <a:xfrm>
            <a:off x="1334265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72" name="Title 1"/>
          <p:cNvSpPr>
            <a:spLocks noGrp="true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able of Contents Large">
    <p:spTree>
      <p:nvGrpSpPr>
        <p:cNvPr id="8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Espace réservé du pied de page 6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pPr/>
            <a:r>
              <a:rPr lang="en-US" noProof="false"/>
              <a:t>internal use</a:t>
            </a:r>
            <a:endParaRPr/>
          </a:p>
        </p:txBody>
      </p:sp>
      <p:sp>
        <p:nvSpPr>
          <p:cNvPr id="875" name="Espace réservé du numéro de diapositive 7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cxnSp>
        <p:nvCxnSpPr>
          <p:cNvPr id="876" name="Connecteur droit 13"/>
          <p:cNvCxnSpPr/>
          <p:nvPr userDrawn="true"/>
        </p:nvCxnSpPr>
        <p:spPr>
          <a:xfrm>
            <a:off x="1770509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7" name="Connecteur droit 13"/>
          <p:cNvCxnSpPr/>
          <p:nvPr userDrawn="true"/>
        </p:nvCxnSpPr>
        <p:spPr>
          <a:xfrm>
            <a:off x="7256625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8" name="Espace réservé du graphique SmartArt 11"/>
          <p:cNvSpPr>
            <a:spLocks noGrp="true" noChangeAspect="true"/>
          </p:cNvSpPr>
          <p:nvPr>
            <p:ph type="dgm" sz="quarter" idx="14"/>
          </p:nvPr>
        </p:nvSpPr>
        <p:spPr>
          <a:xfrm>
            <a:off x="1736092" y="2095106"/>
            <a:ext cx="70019" cy="6951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879" name="Espace réservé du texte 17"/>
          <p:cNvSpPr>
            <a:spLocks noGrp="true"/>
          </p:cNvSpPr>
          <p:nvPr>
            <p:ph type="body" sz="quarter" idx="26" hasCustomPrompt="true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880" name="Espace réservé du texte 17"/>
          <p:cNvSpPr>
            <a:spLocks noGrp="true"/>
          </p:cNvSpPr>
          <p:nvPr>
            <p:ph type="body" sz="quarter" idx="28" hasCustomPrompt="true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881" name="Espace réservé du texte 17"/>
          <p:cNvSpPr>
            <a:spLocks noGrp="true"/>
          </p:cNvSpPr>
          <p:nvPr>
            <p:ph type="body" sz="quarter" idx="31" hasCustomPrompt="true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882" name="Espace réservé du texte 17"/>
          <p:cNvSpPr>
            <a:spLocks noGrp="true"/>
          </p:cNvSpPr>
          <p:nvPr>
            <p:ph type="body" sz="quarter" idx="33" hasCustomPrompt="true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883" name="Espace réservé du texte 17"/>
          <p:cNvSpPr>
            <a:spLocks noGrp="true"/>
          </p:cNvSpPr>
          <p:nvPr>
            <p:ph type="body" sz="quarter" idx="36" hasCustomPrompt="true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884" name="Espace réservé du texte 17"/>
          <p:cNvSpPr>
            <a:spLocks noGrp="true"/>
          </p:cNvSpPr>
          <p:nvPr>
            <p:ph type="body" sz="quarter" idx="55" hasCustomPrompt="true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885" name="Espace réservé du texte 17"/>
          <p:cNvSpPr>
            <a:spLocks noGrp="true"/>
          </p:cNvSpPr>
          <p:nvPr>
            <p:ph type="body" sz="quarter" idx="57" hasCustomPrompt="true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886" name="Espace réservé du texte 17"/>
          <p:cNvSpPr>
            <a:spLocks noGrp="true"/>
          </p:cNvSpPr>
          <p:nvPr>
            <p:ph type="body" sz="quarter" idx="59" hasCustomPrompt="true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887" name="Espace réservé du texte 17"/>
          <p:cNvSpPr>
            <a:spLocks noGrp="true"/>
          </p:cNvSpPr>
          <p:nvPr>
            <p:ph type="body" sz="quarter" idx="61" hasCustomPrompt="true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888" name="Espace réservé du texte 17"/>
          <p:cNvSpPr>
            <a:spLocks noGrp="true"/>
          </p:cNvSpPr>
          <p:nvPr>
            <p:ph type="body" sz="quarter" idx="63" hasCustomPrompt="true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false" i="false" kern="1200" noProof="false" dirty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false" i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00</a:t>
            </a:r>
            <a:endParaRPr/>
          </a:p>
        </p:txBody>
      </p:sp>
      <p:sp>
        <p:nvSpPr>
          <p:cNvPr id="889" name="Espace réservé du texte 17"/>
          <p:cNvSpPr>
            <a:spLocks noGrp="true"/>
          </p:cNvSpPr>
          <p:nvPr>
            <p:ph type="body" sz="quarter" idx="83"/>
          </p:nvPr>
        </p:nvSpPr>
        <p:spPr>
          <a:xfrm>
            <a:off x="2035303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90" name="Espace réservé du texte 17"/>
          <p:cNvSpPr>
            <a:spLocks noGrp="true"/>
          </p:cNvSpPr>
          <p:nvPr>
            <p:ph type="body" sz="quarter" idx="84"/>
          </p:nvPr>
        </p:nvSpPr>
        <p:spPr>
          <a:xfrm>
            <a:off x="2034119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91" name="Espace réservé du texte 17"/>
          <p:cNvSpPr>
            <a:spLocks noGrp="true"/>
          </p:cNvSpPr>
          <p:nvPr>
            <p:ph type="body" sz="quarter" idx="85"/>
          </p:nvPr>
        </p:nvSpPr>
        <p:spPr>
          <a:xfrm>
            <a:off x="2035303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92" name="Espace réservé du texte 17"/>
          <p:cNvSpPr>
            <a:spLocks noGrp="true"/>
          </p:cNvSpPr>
          <p:nvPr>
            <p:ph type="body" sz="quarter" idx="86"/>
          </p:nvPr>
        </p:nvSpPr>
        <p:spPr>
          <a:xfrm>
            <a:off x="2034119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93" name="Espace réservé du texte 17"/>
          <p:cNvSpPr>
            <a:spLocks noGrp="true"/>
          </p:cNvSpPr>
          <p:nvPr>
            <p:ph type="body" sz="quarter" idx="87"/>
          </p:nvPr>
        </p:nvSpPr>
        <p:spPr>
          <a:xfrm>
            <a:off x="2035303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94" name="Espace réservé du texte 17"/>
          <p:cNvSpPr>
            <a:spLocks noGrp="true"/>
          </p:cNvSpPr>
          <p:nvPr>
            <p:ph type="body" sz="quarter" idx="88"/>
          </p:nvPr>
        </p:nvSpPr>
        <p:spPr>
          <a:xfrm>
            <a:off x="2034119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95" name="Espace réservé du texte 17"/>
          <p:cNvSpPr>
            <a:spLocks noGrp="true"/>
          </p:cNvSpPr>
          <p:nvPr>
            <p:ph type="body" sz="quarter" idx="89"/>
          </p:nvPr>
        </p:nvSpPr>
        <p:spPr>
          <a:xfrm>
            <a:off x="2035303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96" name="Espace réservé du texte 17"/>
          <p:cNvSpPr>
            <a:spLocks noGrp="true"/>
          </p:cNvSpPr>
          <p:nvPr>
            <p:ph type="body" sz="quarter" idx="90"/>
          </p:nvPr>
        </p:nvSpPr>
        <p:spPr>
          <a:xfrm>
            <a:off x="2034119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97" name="Espace réservé du texte 17"/>
          <p:cNvSpPr>
            <a:spLocks noGrp="true"/>
          </p:cNvSpPr>
          <p:nvPr>
            <p:ph type="body" sz="quarter" idx="91"/>
          </p:nvPr>
        </p:nvSpPr>
        <p:spPr>
          <a:xfrm>
            <a:off x="2035303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98" name="Espace réservé du texte 17"/>
          <p:cNvSpPr>
            <a:spLocks noGrp="true"/>
          </p:cNvSpPr>
          <p:nvPr>
            <p:ph type="body" sz="quarter" idx="92"/>
          </p:nvPr>
        </p:nvSpPr>
        <p:spPr>
          <a:xfrm>
            <a:off x="2034119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899" name="Espace réservé du texte 17"/>
          <p:cNvSpPr>
            <a:spLocks noGrp="true"/>
          </p:cNvSpPr>
          <p:nvPr>
            <p:ph type="body" sz="quarter" idx="93"/>
          </p:nvPr>
        </p:nvSpPr>
        <p:spPr>
          <a:xfrm>
            <a:off x="7521417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900" name="Espace réservé du texte 17"/>
          <p:cNvSpPr>
            <a:spLocks noGrp="true"/>
          </p:cNvSpPr>
          <p:nvPr>
            <p:ph type="body" sz="quarter" idx="94"/>
          </p:nvPr>
        </p:nvSpPr>
        <p:spPr>
          <a:xfrm>
            <a:off x="7520233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901" name="Espace réservé du texte 17"/>
          <p:cNvSpPr>
            <a:spLocks noGrp="true"/>
          </p:cNvSpPr>
          <p:nvPr>
            <p:ph type="body" sz="quarter" idx="95"/>
          </p:nvPr>
        </p:nvSpPr>
        <p:spPr>
          <a:xfrm>
            <a:off x="7521417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902" name="Espace réservé du texte 17"/>
          <p:cNvSpPr>
            <a:spLocks noGrp="true"/>
          </p:cNvSpPr>
          <p:nvPr>
            <p:ph type="body" sz="quarter" idx="96"/>
          </p:nvPr>
        </p:nvSpPr>
        <p:spPr>
          <a:xfrm>
            <a:off x="7520233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903" name="Espace réservé du texte 17"/>
          <p:cNvSpPr>
            <a:spLocks noGrp="true"/>
          </p:cNvSpPr>
          <p:nvPr>
            <p:ph type="body" sz="quarter" idx="97"/>
          </p:nvPr>
        </p:nvSpPr>
        <p:spPr>
          <a:xfrm>
            <a:off x="7521417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904" name="Espace réservé du texte 17"/>
          <p:cNvSpPr>
            <a:spLocks noGrp="true"/>
          </p:cNvSpPr>
          <p:nvPr>
            <p:ph type="body" sz="quarter" idx="98"/>
          </p:nvPr>
        </p:nvSpPr>
        <p:spPr>
          <a:xfrm>
            <a:off x="7520233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905" name="Espace réservé du texte 17"/>
          <p:cNvSpPr>
            <a:spLocks noGrp="true"/>
          </p:cNvSpPr>
          <p:nvPr>
            <p:ph type="body" sz="quarter" idx="99"/>
          </p:nvPr>
        </p:nvSpPr>
        <p:spPr>
          <a:xfrm>
            <a:off x="7521417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906" name="Espace réservé du texte 17"/>
          <p:cNvSpPr>
            <a:spLocks noGrp="true"/>
          </p:cNvSpPr>
          <p:nvPr>
            <p:ph type="body" sz="quarter" idx="100"/>
          </p:nvPr>
        </p:nvSpPr>
        <p:spPr>
          <a:xfrm>
            <a:off x="7520233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907" name="Espace réservé du texte 17"/>
          <p:cNvSpPr>
            <a:spLocks noGrp="true"/>
          </p:cNvSpPr>
          <p:nvPr>
            <p:ph type="body" sz="quarter" idx="101"/>
          </p:nvPr>
        </p:nvSpPr>
        <p:spPr>
          <a:xfrm>
            <a:off x="7521417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false" i="false" kern="1200" cap="all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false" i="false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false" i="false" kern="1200" cap="all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908" name="Espace réservé du texte 17"/>
          <p:cNvSpPr>
            <a:spLocks noGrp="true"/>
          </p:cNvSpPr>
          <p:nvPr>
            <p:ph type="body" sz="quarter" idx="102"/>
          </p:nvPr>
        </p:nvSpPr>
        <p:spPr>
          <a:xfrm>
            <a:off x="7520233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false" i="false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909" name="Title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showMasterSp="false" mc:Ignorable="p14 asvg">
  <p:cSld name="Chapter (Light)">
    <p:spTree>
      <p:nvGrpSpPr>
        <p:cNvPr id="9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raphique 4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r:embed="rId2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912" name="Espace réservé du texte 17"/>
          <p:cNvSpPr>
            <a:spLocks noGrp="true"/>
          </p:cNvSpPr>
          <p:nvPr>
            <p:ph type="body" sz="quarter" idx="22" hasCustomPrompt="true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false">
            <a:noAutofit/>
          </a:bodyPr>
          <a:lstStyle>
            <a:lvl1pPr>
              <a:defRPr lang="en-US" sz="3200" b="true" noProof="false" dirty="false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false"/>
              <a:t>00</a:t>
            </a:r>
            <a:endParaRPr/>
          </a:p>
        </p:txBody>
      </p:sp>
      <p:sp>
        <p:nvSpPr>
          <p:cNvPr id="913" name="Espace réservé du texte 17"/>
          <p:cNvSpPr>
            <a:spLocks noGrp="true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true" i="false" kern="1200" dirty="false" err="tru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914" name="Espace réservé du texte 17"/>
          <p:cNvSpPr>
            <a:spLocks noGrp="true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false" i="true" kern="1200" dirty="false" err="tru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915" name="Espace réservé du texte 17"/>
          <p:cNvSpPr>
            <a:spLocks noGrp="true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false" i="false" kern="1200" cap="all" baseline="0" dirty="false" err="tru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showMasterSp="false" mc:Ignorable="p14 asvg">
  <p:cSld name="Chapter (Dark)">
    <p:spTree>
      <p:nvGrpSpPr>
        <p:cNvPr id="6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raphique 4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r:embed="rId2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638" name="Espace réservé du texte 17"/>
          <p:cNvSpPr>
            <a:spLocks noGrp="true"/>
          </p:cNvSpPr>
          <p:nvPr>
            <p:ph type="body" sz="quarter" idx="22" hasCustomPrompt="true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false">
            <a:noAutofit/>
          </a:bodyPr>
          <a:lstStyle>
            <a:lvl1pPr algn="r">
              <a:defRPr lang="en-US" sz="3200" b="true" noProof="false" dirty="false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false"/>
              <a:t>00</a:t>
            </a:r>
            <a:endParaRPr/>
          </a:p>
        </p:txBody>
      </p:sp>
      <p:sp>
        <p:nvSpPr>
          <p:cNvPr id="639" name="Espace réservé du texte 17"/>
          <p:cNvSpPr>
            <a:spLocks noGrp="true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true" i="false" kern="1200" dirty="false" err="tru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40" name="Espace réservé du texte 17"/>
          <p:cNvSpPr>
            <a:spLocks noGrp="true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false" i="true" kern="1200" dirty="false" err="tru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41" name="Espace réservé du texte 17"/>
          <p:cNvSpPr>
            <a:spLocks noGrp="true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false" i="false" kern="1200" cap="all" baseline="0" dirty="false" err="tru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false" i="false" kern="1200" cap="all" baseline="0" dirty="false" err="true" smtClean="false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true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false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Text over Image">
    <p:spTree>
      <p:nvGrpSpPr>
        <p:cNvPr id="6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icture Placeholder 23"/>
          <p:cNvSpPr>
            <a:spLocks noGrp="true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644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internal use</a:t>
            </a:r>
            <a:endParaRPr/>
          </a:p>
        </p:txBody>
      </p:sp>
      <p:sp>
        <p:nvSpPr>
          <p:cNvPr id="645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646" name="Espace réservé du texte 5"/>
          <p:cNvSpPr>
            <a:spLocks noGrp="true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false" i="true" kern="1200" dirty="false" err="true" smtClean="false">
                <a:solidFill>
                  <a:schemeClr val="bg2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false" i="true" kern="1200" noProof="false" dirty="false">
                <a:solidFill>
                  <a:schemeClr val="bg1"/>
                </a:solidFill>
                <a:effectLst>
                  <a:outerShdw blurRad="127000" sx="105000" sy="105000" algn="ctr" rotWithShape="false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false" eaLnBrk="true" latinLnBrk="false" hangingPunct="true">
              <a:lnSpc>
                <a:spcPct val="90000"/>
              </a:lnSpc>
              <a:spcBef>
                <a:spcPts val="0"/>
              </a:spcBef>
            </a:pPr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47" name="Espace réservé du texte 5"/>
          <p:cNvSpPr>
            <a:spLocks noGrp="true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false" i="false" kern="1200" dirty="false" err="true" smtClean="false">
                <a:solidFill>
                  <a:schemeClr val="bg2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false" i="false" kern="1200" noProof="false" dirty="false">
                <a:solidFill>
                  <a:schemeClr val="bg1"/>
                </a:solidFill>
                <a:effectLst>
                  <a:outerShdw blurRad="127000" sx="105000" sy="105000" algn="ctr" rotWithShape="false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false" i="false" kern="1200" noProof="false" dirty="false">
                <a:solidFill>
                  <a:schemeClr val="bg1"/>
                </a:solidFill>
                <a:effectLst>
                  <a:outerShdw blurRad="127000" sx="105000" sy="105000" algn="ctr" rotWithShape="false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false" eaLnBrk="true" latinLnBrk="false" hangingPunct="true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48" name="Espace réservé du texte 5"/>
          <p:cNvSpPr>
            <a:spLocks noGrp="true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false" i="false" kern="1200" dirty="false" err="true" smtClean="false">
                <a:solidFill>
                  <a:schemeClr val="bg2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false" i="true">
                <a:solidFill>
                  <a:schemeClr val="bg1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false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49" name="Forme libre : forme 9"/>
          <p:cNvSpPr>
            <a:spLocks noChangeAspect="true"/>
          </p:cNvSpPr>
          <p:nvPr userDrawn="true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false" anchor="ctr"/>
          <a:lstStyle/>
          <a:p>
            <a:pPr/>
            <a:endParaRPr lang="en-US" sz="2400" noProof="false"/>
          </a:p>
        </p:txBody>
      </p:sp>
      <p:grpSp>
        <p:nvGrpSpPr>
          <p:cNvPr id="650" name="Graphique 7"/>
          <p:cNvGrpSpPr>
            <a:grpSpLocks noChangeAspect="true"/>
          </p:cNvGrpSpPr>
          <p:nvPr userDrawn="true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651" name="Forme libre : forme 9"/>
            <p:cNvSpPr/>
            <p:nvPr userDrawn="true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652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653" name="Forme libre : forme 11"/>
            <p:cNvSpPr/>
            <p:nvPr userDrawn="true"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Text next to Image">
    <p:spTree>
      <p:nvGrpSpPr>
        <p:cNvPr id="6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icture Placeholder 19"/>
          <p:cNvSpPr>
            <a:spLocks noGrp="true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picture</a:t>
            </a:r>
            <a:endParaRPr lang="fr-FR"/>
          </a:p>
        </p:txBody>
      </p:sp>
      <p:sp>
        <p:nvSpPr>
          <p:cNvPr id="656" name="Espace réservé du graphique SmartArt 11"/>
          <p:cNvSpPr>
            <a:spLocks noGrp="true" noChangeAspect="true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657" name="Espace réservé du graphique SmartArt 11"/>
          <p:cNvSpPr>
            <a:spLocks noGrp="true" noChangeAspect="true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658" name="Espace réservé du pied de page 6"/>
          <p:cNvSpPr>
            <a:spLocks noGrp="true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rPr lang="fr-FR"/>
              <a:t>internal use</a:t>
            </a:r>
            <a:endParaRPr/>
          </a:p>
        </p:txBody>
      </p:sp>
      <p:sp>
        <p:nvSpPr>
          <p:cNvPr id="659" name="Espace réservé du numéro de diapositive 7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pPr/>
            <a:fld id="{6B54B0F7-55DD-40D6-B7F4-70B586885C0B}" type="slidenum">
              <a:rPr lang="fr-FR" smtClean="false"/>
              <a:t>‹#›</a:t>
            </a:fld>
            <a:endParaRPr lang="fr-FR"/>
          </a:p>
        </p:txBody>
      </p:sp>
      <p:sp>
        <p:nvSpPr>
          <p:cNvPr id="660" name="Espace réservé du texte 5"/>
          <p:cNvSpPr>
            <a:spLocks noGrp="true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661" name="Espace réservé du texte 5"/>
          <p:cNvSpPr>
            <a:spLocks noGrp="true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false" i="true" kern="1200" dirty="fals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662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14="http://schemas.microsoft.com/office/drawing/2010/main"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showMasterSp="false" mc:Ignorable="a14 p14">
  <p:cSld name="Cover Logo (Light)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aphique 7"/>
          <p:cNvGrpSpPr>
            <a:grpSpLocks noChangeAspect="true"/>
          </p:cNvGrpSpPr>
          <p:nvPr userDrawn="true"/>
        </p:nvGrpSpPr>
        <p:grpSpPr>
          <a:xfrm>
            <a:off x="4315442" y="2709335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45" name="Forme libre : forme 9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/>
            </a:p>
          </p:txBody>
        </p:sp>
        <p:sp>
          <p:nvSpPr>
            <p:cNvPr id="46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/>
            </a:p>
          </p:txBody>
        </p:sp>
      </p:grpSp>
      <p:pic>
        <p:nvPicPr>
          <p:cNvPr id="48" name="Image 5"/>
          <p:cNvPicPr>
            <a:picLocks noChangeAspect="true"/>
          </p:cNvPicPr>
          <p:nvPr userDrawn="true"/>
        </p:nvPicPr>
        <p:blipFill rotWithShape="true">
          <a:blip r:embed="rId1" cstate="email">
            <a:extLst>
              <a:ext uri="{BEBA8EAE-BF5A-486C-A8C5-ECC9F3942E4B}">
                <a14:imgProps>
                  <a14:imgLayer r:embed="rId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/>
            </a:extLst>
          </a:blip>
          <a:srcRect l="13386" t="39681" r="11410" b="32962"/>
          <a:stretch/>
        </p:blipFill>
        <p:spPr>
          <a:xfrm>
            <a:off x="4216400" y="4148666"/>
            <a:ext cx="3860800" cy="1168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itre et contenu">
    <p:spTree>
      <p:nvGrpSpPr>
        <p:cNvPr id="6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internal use</a:t>
            </a:r>
            <a:endParaRPr/>
          </a:p>
        </p:txBody>
      </p:sp>
      <p:sp>
        <p:nvSpPr>
          <p:cNvPr id="665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666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67" name="Text Placeholder 2"/>
          <p:cNvSpPr>
            <a:spLocks noGrp="true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68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69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itle and Content with Image (Small)">
    <p:spTree>
      <p:nvGrpSpPr>
        <p:cNvPr id="6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internal use</a:t>
            </a:r>
            <a:endParaRPr/>
          </a:p>
        </p:txBody>
      </p:sp>
      <p:sp>
        <p:nvSpPr>
          <p:cNvPr id="672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673" name="Espace réservé pour une image  3"/>
          <p:cNvSpPr>
            <a:spLocks noGrp="true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674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75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76" name="Text Placeholder 2"/>
          <p:cNvSpPr>
            <a:spLocks noGrp="true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77" name="Title 1"/>
          <p:cNvSpPr>
            <a:spLocks noGrp="true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itle and Content with Image (Large)">
    <p:spTree>
      <p:nvGrpSpPr>
        <p:cNvPr id="6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internal use</a:t>
            </a:r>
            <a:endParaRPr/>
          </a:p>
        </p:txBody>
      </p:sp>
      <p:sp>
        <p:nvSpPr>
          <p:cNvPr id="680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681" name="Espace réservé pour une image  3"/>
          <p:cNvSpPr>
            <a:spLocks noGrp="true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682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83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84" name="Text Placeholder 2"/>
          <p:cNvSpPr>
            <a:spLocks noGrp="true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85" name="Title 2"/>
          <p:cNvSpPr>
            <a:spLocks noGrp="true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itle, Images and Descriptions">
    <p:spTree>
      <p:nvGrpSpPr>
        <p:cNvPr id="6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internal use</a:t>
            </a:r>
            <a:endParaRPr/>
          </a:p>
        </p:txBody>
      </p:sp>
      <p:sp>
        <p:nvSpPr>
          <p:cNvPr id="688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689" name="Espace réservé du texte 4"/>
          <p:cNvSpPr>
            <a:spLocks noGrp="true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90" name="Espace réservé du texte 4"/>
          <p:cNvSpPr>
            <a:spLocks noGrp="true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91" name="Espace réservé pour une image  3"/>
          <p:cNvSpPr>
            <a:spLocks noGrp="true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692" name="Espace réservé pour une image  3"/>
          <p:cNvSpPr>
            <a:spLocks noGrp="true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693" name="Text Placeholder 2"/>
          <p:cNvSpPr>
            <a:spLocks noGrp="true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94" name="Text Placeholder 2"/>
          <p:cNvSpPr>
            <a:spLocks noGrp="true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95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96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697" name="Title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Title, Content and Numbers">
    <p:spTree>
      <p:nvGrpSpPr>
        <p:cNvPr id="6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Rectangle 7"/>
          <p:cNvSpPr/>
          <p:nvPr userDrawn="true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2400" noProof="false"/>
          </a:p>
        </p:txBody>
      </p:sp>
      <p:sp>
        <p:nvSpPr>
          <p:cNvPr id="700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internal use</a:t>
            </a:r>
            <a:endParaRPr/>
          </a:p>
        </p:txBody>
      </p:sp>
      <p:sp>
        <p:nvSpPr>
          <p:cNvPr id="701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702" name="Espace réservé pour une image  15"/>
          <p:cNvSpPr>
            <a:spLocks noGrp="true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703" name="Espace réservé du texte 4"/>
          <p:cNvSpPr>
            <a:spLocks noGrp="true"/>
          </p:cNvSpPr>
          <p:nvPr>
            <p:ph type="body" sz="quarter" idx="23" hasCustomPrompt="true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01</a:t>
            </a:r>
            <a:endParaRPr/>
          </a:p>
        </p:txBody>
      </p:sp>
      <p:sp>
        <p:nvSpPr>
          <p:cNvPr id="704" name="Espace réservé du texte 4"/>
          <p:cNvSpPr>
            <a:spLocks noGrp="true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05" name="Espace réservé du texte 4"/>
          <p:cNvSpPr>
            <a:spLocks noGrp="true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06" name="Espace réservé pour une image  15"/>
          <p:cNvSpPr>
            <a:spLocks noGrp="true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707" name="Espace réservé du texte 4"/>
          <p:cNvSpPr>
            <a:spLocks noGrp="true"/>
          </p:cNvSpPr>
          <p:nvPr>
            <p:ph type="body" sz="quarter" idx="27" hasCustomPrompt="true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02</a:t>
            </a:r>
            <a:endParaRPr/>
          </a:p>
        </p:txBody>
      </p:sp>
      <p:sp>
        <p:nvSpPr>
          <p:cNvPr id="708" name="Espace réservé pour une image  15"/>
          <p:cNvSpPr>
            <a:spLocks noGrp="true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709" name="Espace réservé du texte 4"/>
          <p:cNvSpPr>
            <a:spLocks noGrp="true"/>
          </p:cNvSpPr>
          <p:nvPr>
            <p:ph type="body" sz="quarter" idx="30" hasCustomPrompt="true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03</a:t>
            </a:r>
            <a:endParaRPr/>
          </a:p>
        </p:txBody>
      </p:sp>
      <p:sp>
        <p:nvSpPr>
          <p:cNvPr id="710" name="Espace réservé pour une image  15"/>
          <p:cNvSpPr>
            <a:spLocks noGrp="true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picture</a:t>
            </a:r>
            <a:endParaRPr/>
          </a:p>
        </p:txBody>
      </p:sp>
      <p:sp>
        <p:nvSpPr>
          <p:cNvPr id="711" name="Espace réservé du texte 4"/>
          <p:cNvSpPr>
            <a:spLocks noGrp="true"/>
          </p:cNvSpPr>
          <p:nvPr>
            <p:ph type="body" sz="quarter" idx="33" hasCustomPrompt="true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04</a:t>
            </a:r>
            <a:endParaRPr/>
          </a:p>
        </p:txBody>
      </p:sp>
      <p:sp>
        <p:nvSpPr>
          <p:cNvPr id="712" name="Espace réservé du texte 4"/>
          <p:cNvSpPr>
            <a:spLocks noGrp="true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13" name="Espace réservé du texte 4"/>
          <p:cNvSpPr>
            <a:spLocks noGrp="true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14" name="Espace réservé du texte 4"/>
          <p:cNvSpPr>
            <a:spLocks noGrp="true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15" name="Espace réservé du texte 4"/>
          <p:cNvSpPr>
            <a:spLocks noGrp="true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16" name="Espace réservé du texte 4"/>
          <p:cNvSpPr>
            <a:spLocks noGrp="true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17" name="Espace réservé du texte 4"/>
          <p:cNvSpPr>
            <a:spLocks noGrp="true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18" name="Espace réservé du texte 4"/>
          <p:cNvSpPr>
            <a:spLocks noGrp="true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19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20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21" name="Text Placeholder 2"/>
          <p:cNvSpPr>
            <a:spLocks noGrp="true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22" name="Title 1"/>
          <p:cNvSpPr>
            <a:spLocks noGrp="true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  <p:sp>
        <p:nvSpPr>
          <p:cNvPr id="723" name="Forme libre : forme 9"/>
          <p:cNvSpPr>
            <a:spLocks noChangeAspect="true"/>
          </p:cNvSpPr>
          <p:nvPr userDrawn="true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false" anchor="ctr"/>
          <a:lstStyle/>
          <a:p>
            <a:pPr/>
            <a:endParaRPr lang="en-US" sz="2400" noProof="false"/>
          </a:p>
        </p:txBody>
      </p:sp>
      <p:grpSp>
        <p:nvGrpSpPr>
          <p:cNvPr id="724" name="Graphique 7"/>
          <p:cNvGrpSpPr>
            <a:grpSpLocks noChangeAspect="true"/>
          </p:cNvGrpSpPr>
          <p:nvPr userDrawn="true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725" name="Forme libre : forme 9"/>
            <p:cNvSpPr/>
            <p:nvPr userDrawn="true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726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727" name="Forme libre : forme 11"/>
            <p:cNvSpPr/>
            <p:nvPr userDrawn="true"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Title, Content and Numbers (Alternative)">
    <p:spTree>
      <p:nvGrpSpPr>
        <p:cNvPr id="7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Rectangle 7"/>
          <p:cNvSpPr/>
          <p:nvPr userDrawn="true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2400" noProof="false"/>
          </a:p>
        </p:txBody>
      </p:sp>
      <p:sp>
        <p:nvSpPr>
          <p:cNvPr id="730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internal use</a:t>
            </a:r>
            <a:endParaRPr/>
          </a:p>
        </p:txBody>
      </p:sp>
      <p:sp>
        <p:nvSpPr>
          <p:cNvPr id="731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732" name="Espace réservé du texte 4"/>
          <p:cNvSpPr>
            <a:spLocks noGrp="true"/>
          </p:cNvSpPr>
          <p:nvPr>
            <p:ph type="body" sz="quarter" idx="21" hasCustomPrompt="true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01</a:t>
            </a:r>
            <a:endParaRPr/>
          </a:p>
        </p:txBody>
      </p:sp>
      <p:sp>
        <p:nvSpPr>
          <p:cNvPr id="733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34" name="Espace réservé du texte 4"/>
          <p:cNvSpPr>
            <a:spLocks noGrp="true"/>
          </p:cNvSpPr>
          <p:nvPr>
            <p:ph type="body" sz="quarter" idx="25" hasCustomPrompt="true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02</a:t>
            </a:r>
            <a:endParaRPr/>
          </a:p>
        </p:txBody>
      </p:sp>
      <p:sp>
        <p:nvSpPr>
          <p:cNvPr id="735" name="Espace réservé du texte 4"/>
          <p:cNvSpPr>
            <a:spLocks noGrp="true"/>
          </p:cNvSpPr>
          <p:nvPr>
            <p:ph type="body" sz="quarter" idx="28" hasCustomPrompt="true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03</a:t>
            </a:r>
            <a:endParaRPr/>
          </a:p>
        </p:txBody>
      </p:sp>
      <p:sp>
        <p:nvSpPr>
          <p:cNvPr id="736" name="Espace réservé du texte 4"/>
          <p:cNvSpPr>
            <a:spLocks noGrp="true"/>
          </p:cNvSpPr>
          <p:nvPr>
            <p:ph type="body" sz="quarter" idx="31" hasCustomPrompt="true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"/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04</a:t>
            </a:r>
            <a:endParaRPr/>
          </a:p>
        </p:txBody>
      </p:sp>
      <p:sp>
        <p:nvSpPr>
          <p:cNvPr id="737" name="Espace réservé du texte 4"/>
          <p:cNvSpPr>
            <a:spLocks noGrp="true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38" name="Espace réservé du texte 4"/>
          <p:cNvSpPr>
            <a:spLocks noGrp="true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39" name="Espace réservé du texte 4"/>
          <p:cNvSpPr>
            <a:spLocks noGrp="true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40" name="Espace réservé du texte 4"/>
          <p:cNvSpPr>
            <a:spLocks noGrp="true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41" name="Espace réservé du texte 4"/>
          <p:cNvSpPr>
            <a:spLocks noGrp="true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42" name="Espace réservé du texte 4"/>
          <p:cNvSpPr>
            <a:spLocks noGrp="true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43" name="Espace réservé du texte 4"/>
          <p:cNvSpPr>
            <a:spLocks noGrp="true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44" name="Espace réservé du texte 4"/>
          <p:cNvSpPr>
            <a:spLocks noGrp="true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45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46" name="Espace réservé du texte 4"/>
          <p:cNvSpPr>
            <a:spLocks noGrp="true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47" name="Text Placeholder 2"/>
          <p:cNvSpPr>
            <a:spLocks noGrp="true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48" name="Title 1"/>
          <p:cNvSpPr>
            <a:spLocks noGrp="true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/>
            <a:r>
              <a:rPr lang="en-US"/>
              <a:t>Click to edit Master title style</a:t>
            </a:r>
            <a:endParaRPr/>
          </a:p>
        </p:txBody>
      </p:sp>
      <p:sp>
        <p:nvSpPr>
          <p:cNvPr id="749" name="Forme libre : forme 9"/>
          <p:cNvSpPr>
            <a:spLocks noChangeAspect="true"/>
          </p:cNvSpPr>
          <p:nvPr userDrawn="true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false" anchor="ctr"/>
          <a:lstStyle/>
          <a:p>
            <a:pPr/>
            <a:endParaRPr lang="en-US" sz="2400" noProof="false"/>
          </a:p>
        </p:txBody>
      </p:sp>
      <p:grpSp>
        <p:nvGrpSpPr>
          <p:cNvPr id="750" name="Graphique 7"/>
          <p:cNvGrpSpPr>
            <a:grpSpLocks noChangeAspect="true"/>
          </p:cNvGrpSpPr>
          <p:nvPr userDrawn="true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751" name="Forme libre : forme 9"/>
            <p:cNvSpPr/>
            <p:nvPr userDrawn="true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752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753" name="Forme libre : forme 11"/>
            <p:cNvSpPr/>
            <p:nvPr userDrawn="true"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able">
    <p:spTree>
      <p:nvGrpSpPr>
        <p:cNvPr id="7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Espace réservé du pied de page 9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en-US" noProof="false"/>
              <a:t>internal use</a:t>
            </a:r>
            <a:endParaRPr/>
          </a:p>
        </p:txBody>
      </p:sp>
      <p:sp>
        <p:nvSpPr>
          <p:cNvPr id="756" name="Espace réservé du numéro de diapositive 10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757" name="Table Placeholder 3"/>
          <p:cNvSpPr>
            <a:spLocks noGrp="true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pPr/>
            <a:r>
              <a:rPr lang="en-US"/>
              <a:t>Click icon to add table</a:t>
            </a:r>
            <a:endParaRPr/>
          </a:p>
        </p:txBody>
      </p:sp>
      <p:sp>
        <p:nvSpPr>
          <p:cNvPr id="758" name="Espace réservé du texte 5"/>
          <p:cNvSpPr>
            <a:spLocks noGrp="true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false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false" i="false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59" name="Espace réservé du texte 4"/>
          <p:cNvSpPr>
            <a:spLocks noGrp="true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false" smtClean="false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false"/>
              <a:t>Click to edit Master text styles</a:t>
            </a:r>
            <a:endParaRPr/>
          </a:p>
        </p:txBody>
      </p:sp>
      <p:sp>
        <p:nvSpPr>
          <p:cNvPr id="760" name="Title 2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End slide">
    <p:spTree>
      <p:nvGrpSpPr>
        <p:cNvPr id="7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Title 1"/>
          <p:cNvSpPr>
            <a:spLocks noGrp="true"/>
          </p:cNvSpPr>
          <p:nvPr>
            <p:ph type="ctrTitle" hasCustomPrompt="true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pPr/>
            <a:r>
              <a:rPr lang="en-US" noProof="false"/>
              <a:t>Thank you</a:t>
            </a:r>
            <a:endParaRPr/>
          </a:p>
        </p:txBody>
      </p:sp>
      <p:sp>
        <p:nvSpPr>
          <p:cNvPr id="774" name="Espace réservé du graphique SmartArt 18"/>
          <p:cNvSpPr>
            <a:spLocks noGrp="true" noChangeAspect="true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775" name="Espace réservé du graphique SmartArt 19"/>
          <p:cNvSpPr>
            <a:spLocks noGrp="true" noChangeAspect="true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/>
              <a:t>Click icon to add SmartArt graphic</a:t>
            </a:r>
            <a:endParaRPr/>
          </a:p>
        </p:txBody>
      </p:sp>
      <p:sp>
        <p:nvSpPr>
          <p:cNvPr id="776" name="Forme libre : forme 9"/>
          <p:cNvSpPr>
            <a:spLocks noChangeAspect="true"/>
          </p:cNvSpPr>
          <p:nvPr userDrawn="true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false" anchor="ctr"/>
          <a:lstStyle/>
          <a:p>
            <a:pPr/>
            <a:endParaRPr lang="en-US" sz="2400" noProof="false"/>
          </a:p>
        </p:txBody>
      </p:sp>
      <p:grpSp>
        <p:nvGrpSpPr>
          <p:cNvPr id="777" name="Graphique 7"/>
          <p:cNvGrpSpPr>
            <a:grpSpLocks noChangeAspect="true"/>
          </p:cNvGrpSpPr>
          <p:nvPr userDrawn="true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778" name="Forme libre : forme 9"/>
            <p:cNvSpPr/>
            <p:nvPr userDrawn="true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779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780" name="Forme libre : forme 11"/>
            <p:cNvSpPr/>
            <p:nvPr userDrawn="true"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Vide">
    <p:spTree>
      <p:nvGrpSpPr>
        <p:cNvPr id="7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p14="http://schemas.microsoft.com/office/powerpoint/2010/main" xmlns:p15="http://schemas.microsoft.com/office/powerpoint/2012/main" xmlns:p="http://schemas.openxmlformats.org/presentationml/2006/main" xmlns:a="http://schemas.openxmlformats.org/drawingml/2006/main" xmlns:mc="http://schemas.openxmlformats.org/markup-compatibility/2006" mc:Ignorable="p14 p15">
  <p:cSld name="1_Contenu 1 colonne">
    <p:spTree>
      <p:nvGrpSpPr>
        <p:cNvPr id="7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Title 1"/>
          <p:cNvSpPr>
            <a:spLocks noGrp="true"/>
          </p:cNvSpPr>
          <p:nvPr>
            <p:ph type="title" hasCustomPrompt="true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pPr/>
            <a:r>
              <a:rPr lang="fr-FR"/>
              <a:t>Slide texte - 1 colonne, corps 28</a:t>
            </a:r>
            <a:endParaRPr lang="en-US"/>
          </a:p>
        </p:txBody>
      </p:sp>
      <p:sp>
        <p:nvSpPr>
          <p:cNvPr id="784" name="Content Placeholder 2"/>
          <p:cNvSpPr>
            <a:spLocks noGrp="true"/>
          </p:cNvSpPr>
          <p:nvPr>
            <p:ph idx="13" hasCustomPrompt="true"/>
          </p:nvPr>
        </p:nvSpPr>
        <p:spPr>
          <a:xfrm>
            <a:off x="478366" y="1777407"/>
            <a:ext cx="11226801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  <a:endParaRPr/>
          </a:p>
          <a:p>
            <a:pPr lvl="1"/>
            <a:r>
              <a:rPr lang="fr-FR"/>
              <a:t>Texte 2e niveau, corps 16</a:t>
            </a:r>
            <a:endParaRPr/>
          </a:p>
          <a:p>
            <a:pPr lvl="2"/>
            <a:r>
              <a:rPr lang="fr-FR"/>
              <a:t>Texte 3e niveau, corps 14</a:t>
            </a:r>
            <a:endParaRPr/>
          </a:p>
        </p:txBody>
      </p:sp>
      <p:sp>
        <p:nvSpPr>
          <p:cNvPr id="785" name="Espace réservé de la date 23"/>
          <p:cNvSpPr>
            <a:spLocks noGrp="true"/>
          </p:cNvSpPr>
          <p:nvPr>
            <p:ph type="dt" sz="half" idx="14"/>
          </p:nvPr>
        </p:nvSpPr>
        <p:spPr/>
        <p:txBody>
          <a:bodyPr/>
          <a:lstStyle/>
          <a:p>
            <a:pPr/>
            <a:r>
              <a:rPr lang="fr-FR"/>
              <a:t>DATE</a:t>
            </a:r>
            <a:endParaRPr/>
          </a:p>
        </p:txBody>
      </p:sp>
      <p:sp>
        <p:nvSpPr>
          <p:cNvPr id="786" name="Espace réservé du pied de page 24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fr-FR"/>
              <a:t>TITRE DE LA PRÉSENTATION</a:t>
            </a:r>
            <a:endParaRPr/>
          </a:p>
        </p:txBody>
      </p:sp>
      <p:sp>
        <p:nvSpPr>
          <p:cNvPr id="787" name="Espace réservé du numéro de diapositive 25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980E94A8-0648-D043-B8F7-3AFA110B04BE}" type="slidenum">
              <a:rPr lang="fr-FR" smtClean="false"/>
              <a:t>‹#›</a:t>
            </a:fld>
            <a:endParaRPr lang="fr-FR"/>
          </a:p>
        </p:txBody>
      </p:sp>
      <p:sp>
        <p:nvSpPr>
          <p:cNvPr id="788" name="Content Placeholder 2"/>
          <p:cNvSpPr>
            <a:spLocks noGrp="true"/>
          </p:cNvSpPr>
          <p:nvPr>
            <p:ph idx="17" hasCustomPrompt="true"/>
          </p:nvPr>
        </p:nvSpPr>
        <p:spPr>
          <a:xfrm>
            <a:off x="478366" y="950401"/>
            <a:ext cx="11226801" cy="465508"/>
          </a:xfrm>
        </p:spPr>
        <p:txBody>
          <a:bodyPr/>
          <a:lstStyle>
            <a:lvl1pPr marL="0" indent="0">
              <a:buNone/>
              <a:defRPr sz="2933" b="false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1" orient="horz" pos="3140">
          <p15:clr>
            <a:srgbClr val="FBAE40"/>
          </p15:clr>
        </p15:guide>
        <p15:guide id="12" orient="horz" pos="309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Cover Logo (Dark)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aphique 7"/>
          <p:cNvGrpSpPr>
            <a:grpSpLocks noChangeAspect="true"/>
          </p:cNvGrpSpPr>
          <p:nvPr userDrawn="true"/>
        </p:nvGrpSpPr>
        <p:grpSpPr>
          <a:xfrm>
            <a:off x="4142506" y="2817223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51" name="Forme libre : forme 7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/>
            </a:p>
          </p:txBody>
        </p:sp>
        <p:sp>
          <p:nvSpPr>
            <p:cNvPr id="52" name="Forme libre : forme 8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>
                <a:solidFill>
                  <a:schemeClr val="accent2"/>
                </a:solidFill>
              </a:endParaRPr>
            </a:p>
          </p:txBody>
        </p:sp>
        <p:sp>
          <p:nvSpPr>
            <p:cNvPr id="53" name="Forme libre : forme 9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80.xml><?xml version="1.0" encoding="utf-8"?>
<p:sldLayout xmlns:p14="http://schemas.microsoft.com/office/powerpoint/2010/main" xmlns:p15="http://schemas.microsoft.com/office/powerpoint/2012/main" xmlns:p="http://schemas.openxmlformats.org/presentationml/2006/main" xmlns:a="http://schemas.openxmlformats.org/drawingml/2006/main" xmlns:mc="http://schemas.openxmlformats.org/markup-compatibility/2006" mc:Ignorable="p14 p15">
  <p:cSld name="Contenu Fond clair">
    <p:spTree>
      <p:nvGrpSpPr>
        <p:cNvPr id="7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Rectangle 6"/>
          <p:cNvSpPr/>
          <p:nvPr userDrawn="true"/>
        </p:nvSpPr>
        <p:spPr>
          <a:xfrm>
            <a:off x="478366" y="1656139"/>
            <a:ext cx="11226801" cy="460496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fr-FR" sz="2400"/>
          </a:p>
        </p:txBody>
      </p:sp>
      <p:sp>
        <p:nvSpPr>
          <p:cNvPr id="791" name="Title 1"/>
          <p:cNvSpPr>
            <a:spLocks noGrp="true"/>
          </p:cNvSpPr>
          <p:nvPr>
            <p:ph type="title" hasCustomPrompt="true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pPr/>
            <a:r>
              <a:rPr lang="fr-FR"/>
              <a:t>Slide texte - 1 colonne, corps 28</a:t>
            </a:r>
            <a:endParaRPr lang="en-US"/>
          </a:p>
        </p:txBody>
      </p:sp>
      <p:sp>
        <p:nvSpPr>
          <p:cNvPr id="792" name="Content Placeholder 2"/>
          <p:cNvSpPr>
            <a:spLocks noGrp="true"/>
          </p:cNvSpPr>
          <p:nvPr>
            <p:ph idx="13" hasCustomPrompt="true"/>
          </p:nvPr>
        </p:nvSpPr>
        <p:spPr>
          <a:xfrm>
            <a:off x="673400" y="1820334"/>
            <a:ext cx="10781409" cy="4166193"/>
          </a:xfrm>
        </p:spPr>
        <p:txBody>
          <a:bodyPr/>
          <a:lstStyle>
            <a:lvl1pPr>
              <a:defRPr baseline="0"/>
            </a:lvl1pPr>
            <a:lvl2pPr marL="361942" indent="-182029">
              <a:tabLst/>
              <a:defRPr/>
            </a:lvl2pPr>
            <a:lvl3pPr marL="514338" indent="-17568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  <a:endParaRPr/>
          </a:p>
          <a:p>
            <a:pPr lvl="1"/>
            <a:r>
              <a:rPr lang="fr-FR"/>
              <a:t>Texte 2e niveau, corps 16</a:t>
            </a:r>
            <a:endParaRPr/>
          </a:p>
          <a:p>
            <a:pPr lvl="2"/>
            <a:r>
              <a:rPr lang="fr-FR"/>
              <a:t>Texte 3e niveau, corps 14</a:t>
            </a:r>
            <a:endParaRPr/>
          </a:p>
        </p:txBody>
      </p:sp>
      <p:sp>
        <p:nvSpPr>
          <p:cNvPr id="793" name="Espace réservé de la date 23"/>
          <p:cNvSpPr>
            <a:spLocks noGrp="true"/>
          </p:cNvSpPr>
          <p:nvPr>
            <p:ph type="dt" sz="half" idx="14"/>
          </p:nvPr>
        </p:nvSpPr>
        <p:spPr/>
        <p:txBody>
          <a:bodyPr/>
          <a:lstStyle/>
          <a:p>
            <a:pPr/>
            <a:r>
              <a:rPr lang="fr-FR"/>
              <a:t>DATE</a:t>
            </a:r>
            <a:endParaRPr/>
          </a:p>
        </p:txBody>
      </p:sp>
      <p:sp>
        <p:nvSpPr>
          <p:cNvPr id="794" name="Espace réservé du pied de page 24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fr-FR"/>
              <a:t>TITRE DE LA PRÉSENTATION</a:t>
            </a:r>
            <a:endParaRPr/>
          </a:p>
        </p:txBody>
      </p:sp>
      <p:sp>
        <p:nvSpPr>
          <p:cNvPr id="795" name="Espace réservé du numéro de diapositive 25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980E94A8-0648-D043-B8F7-3AFA110B04BE}" type="slidenum">
              <a:rPr lang="fr-FR" smtClean="false"/>
              <a:t>‹#›</a:t>
            </a:fld>
            <a:endParaRPr lang="fr-FR"/>
          </a:p>
        </p:txBody>
      </p:sp>
      <p:sp>
        <p:nvSpPr>
          <p:cNvPr id="796" name="Content Placeholder 2"/>
          <p:cNvSpPr>
            <a:spLocks noGrp="true"/>
          </p:cNvSpPr>
          <p:nvPr>
            <p:ph idx="17" hasCustomPrompt="true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false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3" pos="2980">
          <p15:clr>
            <a:srgbClr val="FBAE40"/>
          </p15:clr>
        </p15:guide>
        <p15:guide id="14" pos="308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Contenu + image">
    <p:spTree>
      <p:nvGrpSpPr>
        <p:cNvPr id="7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Title 1"/>
          <p:cNvSpPr>
            <a:spLocks noGrp="true"/>
          </p:cNvSpPr>
          <p:nvPr>
            <p:ph type="title" hasCustomPrompt="true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pPr/>
            <a:r>
              <a:rPr lang="fr-FR"/>
              <a:t>Slide texte - 1 photo, corps 28</a:t>
            </a:r>
            <a:endParaRPr lang="en-US"/>
          </a:p>
        </p:txBody>
      </p:sp>
      <p:sp>
        <p:nvSpPr>
          <p:cNvPr id="799" name="Content Placeholder 2"/>
          <p:cNvSpPr>
            <a:spLocks noGrp="true"/>
          </p:cNvSpPr>
          <p:nvPr>
            <p:ph idx="13" hasCustomPrompt="true"/>
          </p:nvPr>
        </p:nvSpPr>
        <p:spPr>
          <a:xfrm>
            <a:off x="478366" y="1777407"/>
            <a:ext cx="5252604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  <a:endParaRPr/>
          </a:p>
          <a:p>
            <a:pPr lvl="1"/>
            <a:r>
              <a:rPr lang="fr-FR"/>
              <a:t>Texte 2e niveau, corps 16</a:t>
            </a:r>
            <a:endParaRPr/>
          </a:p>
          <a:p>
            <a:pPr lvl="2"/>
            <a:r>
              <a:rPr lang="fr-FR"/>
              <a:t>Texte 3e niveau, corps 14</a:t>
            </a:r>
            <a:endParaRPr/>
          </a:p>
        </p:txBody>
      </p:sp>
      <p:sp>
        <p:nvSpPr>
          <p:cNvPr id="800" name="Espace réservé de la date 23"/>
          <p:cNvSpPr>
            <a:spLocks noGrp="true"/>
          </p:cNvSpPr>
          <p:nvPr>
            <p:ph type="dt" sz="half" idx="14"/>
          </p:nvPr>
        </p:nvSpPr>
        <p:spPr/>
        <p:txBody>
          <a:bodyPr/>
          <a:lstStyle/>
          <a:p>
            <a:pPr/>
            <a:r>
              <a:rPr lang="fr-FR"/>
              <a:t>DATE</a:t>
            </a:r>
            <a:endParaRPr/>
          </a:p>
        </p:txBody>
      </p:sp>
      <p:sp>
        <p:nvSpPr>
          <p:cNvPr id="801" name="Espace réservé du pied de page 24"/>
          <p:cNvSpPr>
            <a:spLocks noGrp="true"/>
          </p:cNvSpPr>
          <p:nvPr>
            <p:ph type="ftr" sz="quarter" idx="15"/>
          </p:nvPr>
        </p:nvSpPr>
        <p:spPr/>
        <p:txBody>
          <a:bodyPr/>
          <a:lstStyle/>
          <a:p>
            <a:pPr/>
            <a:r>
              <a:rPr lang="fr-FR"/>
              <a:t>TITRE DE LA PRÉSENTATION</a:t>
            </a:r>
            <a:endParaRPr/>
          </a:p>
        </p:txBody>
      </p:sp>
      <p:sp>
        <p:nvSpPr>
          <p:cNvPr id="802" name="Espace réservé du numéro de diapositive 25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/>
          <a:p>
            <a:pPr/>
            <a:fld id="{980E94A8-0648-D043-B8F7-3AFA110B04BE}" type="slidenum">
              <a:rPr lang="fr-FR" smtClean="false"/>
              <a:t>‹#›</a:t>
            </a:fld>
            <a:endParaRPr lang="fr-FR"/>
          </a:p>
        </p:txBody>
      </p:sp>
      <p:sp>
        <p:nvSpPr>
          <p:cNvPr id="803" name="Content Placeholder 2"/>
          <p:cNvSpPr>
            <a:spLocks noGrp="true"/>
          </p:cNvSpPr>
          <p:nvPr>
            <p:ph idx="17" hasCustomPrompt="true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false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  <p:sp>
        <p:nvSpPr>
          <p:cNvPr id="804" name="Espace réservé pour une image  6"/>
          <p:cNvSpPr>
            <a:spLocks noGrp="true"/>
          </p:cNvSpPr>
          <p:nvPr>
            <p:ph type="pic" sz="quarter" idx="18"/>
          </p:nvPr>
        </p:nvSpPr>
        <p:spPr>
          <a:xfrm>
            <a:off x="6096001" y="1316568"/>
            <a:ext cx="5609167" cy="4944533"/>
          </a:xfrm>
        </p:spPr>
        <p:txBody>
          <a:bodyPr/>
          <a:lstStyle/>
          <a:p>
            <a:pPr/>
            <a:r>
              <a:rPr lang="en-US"/>
              <a:t>Click icon to add picture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showMasterSp="false" mc:Ignorable="p14">
  <p:cSld name="Cover Title (Light)">
    <p:spTree>
      <p:nvGrpSpPr>
        <p:cNvPr id="1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Espace réservé du graphique SmartArt 18"/>
          <p:cNvSpPr>
            <a:spLocks noGrp="true" noChangeAspect="true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 dirty="false"/>
              <a:t>Click icon to add SmartArt graphic</a:t>
            </a:r>
            <a:endParaRPr/>
          </a:p>
        </p:txBody>
      </p:sp>
      <p:sp>
        <p:nvSpPr>
          <p:cNvPr id="181" name="Espace réservé du graphique SmartArt 19"/>
          <p:cNvSpPr>
            <a:spLocks noGrp="true" noChangeAspect="true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/>
            <a:r>
              <a:rPr lang="en-US" noProof="false" dirty="false"/>
              <a:t>Click icon to add SmartArt graphic</a:t>
            </a:r>
            <a:endParaRPr/>
          </a:p>
        </p:txBody>
      </p:sp>
      <p:grpSp>
        <p:nvGrpSpPr>
          <p:cNvPr id="182" name="Graphique 7"/>
          <p:cNvGrpSpPr>
            <a:grpSpLocks noChangeAspect="true"/>
          </p:cNvGrpSpPr>
          <p:nvPr userDrawn="true"/>
        </p:nvGrpSpPr>
        <p:grpSpPr>
          <a:xfrm>
            <a:off x="5528617" y="473773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83" name="Forme libre : forme 9"/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 dirty="false"/>
            </a:p>
          </p:txBody>
        </p:sp>
        <p:sp>
          <p:nvSpPr>
            <p:cNvPr id="184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 dirty="false">
                <a:solidFill>
                  <a:schemeClr val="accent2"/>
                </a:solidFill>
              </a:endParaRPr>
            </a:p>
          </p:txBody>
        </p:sp>
        <p:sp>
          <p:nvSpPr>
            <p:cNvPr id="185" name="Forme libre : forme 11"/>
            <p:cNvSpPr/>
            <p:nvPr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en-US" sz="2400" noProof="false" dirty="false"/>
            </a:p>
          </p:txBody>
        </p:sp>
      </p:grpSp>
      <p:sp>
        <p:nvSpPr>
          <p:cNvPr id="186" name="Espace réservé de la date 5"/>
          <p:cNvSpPr>
            <a:spLocks noGrp="true"/>
          </p:cNvSpPr>
          <p:nvPr>
            <p:ph type="dt" sz="half" idx="15"/>
          </p:nvPr>
        </p:nvSpPr>
        <p:spPr>
          <a:xfrm>
            <a:off x="4724357" y="6312961"/>
            <a:ext cx="2743200" cy="366183"/>
          </a:xfrm>
        </p:spPr>
        <p:txBody>
          <a:bodyPr/>
          <a:lstStyle/>
          <a:p>
            <a:pPr/>
            <a:r>
              <a:rPr lang="en-US" altLang="zh-CN" noProof="false"/>
              <a:t>28 . Mar . 2025</a:t>
            </a:r>
            <a:endParaRPr lang="en-US" noProof="false" dirty="false"/>
          </a:p>
        </p:txBody>
      </p:sp>
      <p:sp>
        <p:nvSpPr>
          <p:cNvPr id="187" name="Espace réservé du texte 5"/>
          <p:cNvSpPr>
            <a:spLocks noGrp="true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false" i="false" kern="1200" dirty="false" err="tru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188" name="Espace réservé du texte 5"/>
          <p:cNvSpPr>
            <a:spLocks noGrp="true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false" i="true" kern="1200" dirty="fals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false" i="true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  <p:sp>
        <p:nvSpPr>
          <p:cNvPr id="189" name="Espace réservé du texte 5"/>
          <p:cNvSpPr>
            <a:spLocks noGrp="true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false" i="false" kern="1200" dirty="false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false" i="false" kern="1200" noProof="false" dirty="false" smtClean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3" Type="http://schemas.openxmlformats.org/officeDocument/2006/relationships/slideLayout" Target="../slideLayouts/slideLayout4.xml" /><Relationship Id="rId2" Type="http://schemas.openxmlformats.org/officeDocument/2006/relationships/slideLayout" Target="../slideLayouts/slideLayout3.xml" /><Relationship Id="rId6" Type="http://schemas.openxmlformats.org/officeDocument/2006/relationships/theme" Target="../theme/theme1.xml" /><Relationship Id="rId4" Type="http://schemas.openxmlformats.org/officeDocument/2006/relationships/slideLayout" Target="../slideLayouts/slideLayout5.xml" /><Relationship Id="rId0" Type="http://schemas.openxmlformats.org/officeDocument/2006/relationships/slideLayout" Target="../slideLayouts/slideLayout1.xml" /><Relationship Id="rId5" Type="http://schemas.openxmlformats.org/officeDocument/2006/relationships/slideLayout" Target="../slideLayouts/slideLayout6.xml" /></Relationships>
</file>

<file path=ppt/slideMasters/_rels/slideMaster2.xml.rels><?xml version="1.0" encoding="UTF-8" standalone="yes"?><Relationships xmlns="http://schemas.openxmlformats.org/package/2006/relationships"><Relationship Id="rId9" Type="http://schemas.openxmlformats.org/officeDocument/2006/relationships/slideLayout" Target="../slideLayouts/slideLayout16.xml" /><Relationship Id="rId8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13.xml" /><Relationship Id="rId5" Type="http://schemas.openxmlformats.org/officeDocument/2006/relationships/slideLayout" Target="../slideLayouts/slideLayout12.xml" /><Relationship Id="rId4" Type="http://schemas.openxmlformats.org/officeDocument/2006/relationships/slideLayout" Target="../slideLayouts/slideLayout11.xml" /><Relationship Id="rId3" Type="http://schemas.openxmlformats.org/officeDocument/2006/relationships/slideLayout" Target="../slideLayouts/slideLayout10.xml" /><Relationship Id="rId25" Type="http://schemas.openxmlformats.org/officeDocument/2006/relationships/theme" Target="../theme/theme2.xml" /><Relationship Id="rId24" Type="http://schemas.openxmlformats.org/officeDocument/2006/relationships/slideLayout" Target="../slideLayouts/slideLayout31.xml" /><Relationship Id="rId23" Type="http://schemas.openxmlformats.org/officeDocument/2006/relationships/slideLayout" Target="../slideLayouts/slideLayout30.xml" /><Relationship Id="rId12" Type="http://schemas.openxmlformats.org/officeDocument/2006/relationships/slideLayout" Target="../slideLayouts/slideLayout19.xml" /><Relationship Id="rId10" Type="http://schemas.openxmlformats.org/officeDocument/2006/relationships/slideLayout" Target="../slideLayouts/slideLayout17.xml" /><Relationship Id="rId13" Type="http://schemas.openxmlformats.org/officeDocument/2006/relationships/slideLayout" Target="../slideLayouts/slideLayout20.xml" /><Relationship Id="rId11" Type="http://schemas.openxmlformats.org/officeDocument/2006/relationships/slideLayout" Target="../slideLayouts/slideLayout18.xml" /><Relationship Id="rId14" Type="http://schemas.openxmlformats.org/officeDocument/2006/relationships/slideLayout" Target="../slideLayouts/slideLayout21.xml" /><Relationship Id="rId0" Type="http://schemas.openxmlformats.org/officeDocument/2006/relationships/slideLayout" Target="../slideLayouts/slideLayout7.xml" /><Relationship Id="rId15" Type="http://schemas.openxmlformats.org/officeDocument/2006/relationships/slideLayout" Target="../slideLayouts/slideLayout22.xml" /><Relationship Id="rId7" Type="http://schemas.openxmlformats.org/officeDocument/2006/relationships/slideLayout" Target="../slideLayouts/slideLayout14.xml" /><Relationship Id="rId17" Type="http://schemas.openxmlformats.org/officeDocument/2006/relationships/slideLayout" Target="../slideLayouts/slideLayout24.xml" /><Relationship Id="rId16" Type="http://schemas.openxmlformats.org/officeDocument/2006/relationships/slideLayout" Target="../slideLayouts/slideLayout23.xml" /><Relationship Id="rId18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9.xml" /><Relationship Id="rId1" Type="http://schemas.openxmlformats.org/officeDocument/2006/relationships/slideLayout" Target="../slideLayouts/slideLayout8.xml" /><Relationship Id="rId20" Type="http://schemas.openxmlformats.org/officeDocument/2006/relationships/slideLayout" Target="../slideLayouts/slideLayout27.xml" /><Relationship Id="rId22" Type="http://schemas.openxmlformats.org/officeDocument/2006/relationships/slideLayout" Target="../slideLayouts/slideLayout29.xml" /><Relationship Id="rId19" Type="http://schemas.openxmlformats.org/officeDocument/2006/relationships/slideLayout" Target="../slideLayouts/slideLayout26.xml" /><Relationship Id="rId21" Type="http://schemas.openxmlformats.org/officeDocument/2006/relationships/slideLayout" Target="../slideLayouts/slideLayout28.xml" /></Relationships>
</file>

<file path=ppt/slideMasters/_rels/slideMaster3.xml.rels><?xml version="1.0" encoding="UTF-8" standalone="yes"?><Relationships xmlns="http://schemas.openxmlformats.org/package/2006/relationships"><Relationship Id="rId7" Type="http://schemas.openxmlformats.org/officeDocument/2006/relationships/slideLayout" Target="../slideLayouts/slideLayout39.xml" /><Relationship Id="rId6" Type="http://schemas.openxmlformats.org/officeDocument/2006/relationships/slideLayout" Target="../slideLayouts/slideLayout38.xml" /><Relationship Id="rId5" Type="http://schemas.openxmlformats.org/officeDocument/2006/relationships/slideLayout" Target="../slideLayouts/slideLayout37.xml" /><Relationship Id="rId4" Type="http://schemas.openxmlformats.org/officeDocument/2006/relationships/slideLayout" Target="../slideLayouts/slideLayout36.xml" /><Relationship Id="rId25" Type="http://schemas.openxmlformats.org/officeDocument/2006/relationships/theme" Target="../theme/theme4.xml" /><Relationship Id="rId24" Type="http://schemas.openxmlformats.org/officeDocument/2006/relationships/slideLayout" Target="../slideLayouts/slideLayout56.xml" /><Relationship Id="rId23" Type="http://schemas.openxmlformats.org/officeDocument/2006/relationships/slideLayout" Target="../slideLayouts/slideLayout55.xml" /><Relationship Id="rId13" Type="http://schemas.openxmlformats.org/officeDocument/2006/relationships/slideLayout" Target="../slideLayouts/slideLayout45.xml" /><Relationship Id="rId3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43.xml" /><Relationship Id="rId14" Type="http://schemas.openxmlformats.org/officeDocument/2006/relationships/slideLayout" Target="../slideLayouts/slideLayout46.xml" /><Relationship Id="rId17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42.xml" /><Relationship Id="rId19" Type="http://schemas.openxmlformats.org/officeDocument/2006/relationships/slideLayout" Target="../slideLayouts/slideLayout51.xml" /><Relationship Id="rId9" Type="http://schemas.openxmlformats.org/officeDocument/2006/relationships/slideLayout" Target="../slideLayouts/slideLayout41.xml" /><Relationship Id="rId12" Type="http://schemas.openxmlformats.org/officeDocument/2006/relationships/slideLayout" Target="../slideLayouts/slideLayout44.xml" /><Relationship Id="rId16" Type="http://schemas.openxmlformats.org/officeDocument/2006/relationships/slideLayout" Target="../slideLayouts/slideLayout48.xml" /><Relationship Id="rId8" Type="http://schemas.openxmlformats.org/officeDocument/2006/relationships/slideLayout" Target="../slideLayouts/slideLayout40.xml" /><Relationship Id="rId21" Type="http://schemas.openxmlformats.org/officeDocument/2006/relationships/slideLayout" Target="../slideLayouts/slideLayout53.xml" /><Relationship Id="rId15" Type="http://schemas.openxmlformats.org/officeDocument/2006/relationships/slideLayout" Target="../slideLayouts/slideLayout47.xml" /><Relationship Id="rId18" Type="http://schemas.openxmlformats.org/officeDocument/2006/relationships/slideLayout" Target="../slideLayouts/slideLayout50.xml" /><Relationship Id="rId2" Type="http://schemas.openxmlformats.org/officeDocument/2006/relationships/slideLayout" Target="../slideLayouts/slideLayout35.xml" /><Relationship Id="rId0" Type="http://schemas.openxmlformats.org/officeDocument/2006/relationships/slideLayout" Target="../slideLayouts/slideLayout33.xml" /><Relationship Id="rId20" Type="http://schemas.openxmlformats.org/officeDocument/2006/relationships/slideLayout" Target="../slideLayouts/slideLayout52.xml" /><Relationship Id="rId1" Type="http://schemas.openxmlformats.org/officeDocument/2006/relationships/slideLayout" Target="../slideLayouts/slideLayout34.xml" /><Relationship Id="rId22" Type="http://schemas.openxmlformats.org/officeDocument/2006/relationships/slideLayout" Target="../slideLayouts/slideLayout54.xml" /></Relationships>
</file>

<file path=ppt/slideMasters/_rels/slideMaster4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65.xml" /><Relationship Id="rId7" Type="http://schemas.openxmlformats.org/officeDocument/2006/relationships/slideLayout" Target="../slideLayouts/slideLayout64.xml" /><Relationship Id="rId6" Type="http://schemas.openxmlformats.org/officeDocument/2006/relationships/slideLayout" Target="../slideLayouts/slideLayout63.xml" /><Relationship Id="rId5" Type="http://schemas.openxmlformats.org/officeDocument/2006/relationships/slideLayout" Target="../slideLayouts/slideLayout62.xml" /><Relationship Id="rId9" Type="http://schemas.openxmlformats.org/officeDocument/2006/relationships/slideLayout" Target="../slideLayouts/slideLayout66.xml" /><Relationship Id="rId24" Type="http://schemas.openxmlformats.org/officeDocument/2006/relationships/slideLayout" Target="../slideLayouts/slideLayout81.xml" /><Relationship Id="rId23" Type="http://schemas.openxmlformats.org/officeDocument/2006/relationships/slideLayout" Target="../slideLayouts/slideLayout80.xml" /><Relationship Id="rId11" Type="http://schemas.openxmlformats.org/officeDocument/2006/relationships/slideLayout" Target="../slideLayouts/slideLayout68.xml" /><Relationship Id="rId12" Type="http://schemas.openxmlformats.org/officeDocument/2006/relationships/slideLayout" Target="../slideLayouts/slideLayout69.xml" /><Relationship Id="rId10" Type="http://schemas.openxmlformats.org/officeDocument/2006/relationships/slideLayout" Target="../slideLayouts/slideLayout67.xml" /><Relationship Id="rId13" Type="http://schemas.openxmlformats.org/officeDocument/2006/relationships/slideLayout" Target="../slideLayouts/slideLayout70.xml" /><Relationship Id="rId21" Type="http://schemas.openxmlformats.org/officeDocument/2006/relationships/slideLayout" Target="../slideLayouts/slideLayout78.xml" /><Relationship Id="rId1" Type="http://schemas.openxmlformats.org/officeDocument/2006/relationships/slideLayout" Target="../slideLayouts/slideLayout58.xml" /><Relationship Id="rId14" Type="http://schemas.openxmlformats.org/officeDocument/2006/relationships/slideLayout" Target="../slideLayouts/slideLayout71.xml" /><Relationship Id="rId16" Type="http://schemas.openxmlformats.org/officeDocument/2006/relationships/slideLayout" Target="../slideLayouts/slideLayout73.xml" /><Relationship Id="rId17" Type="http://schemas.openxmlformats.org/officeDocument/2006/relationships/slideLayout" Target="../slideLayouts/slideLayout74.xml" /><Relationship Id="rId20" Type="http://schemas.openxmlformats.org/officeDocument/2006/relationships/slideLayout" Target="../slideLayouts/slideLayout77.xml" /><Relationship Id="rId15" Type="http://schemas.openxmlformats.org/officeDocument/2006/relationships/slideLayout" Target="../slideLayouts/slideLayout72.xml" /><Relationship Id="rId18" Type="http://schemas.openxmlformats.org/officeDocument/2006/relationships/slideLayout" Target="../slideLayouts/slideLayout75.xml" /><Relationship Id="rId19" Type="http://schemas.openxmlformats.org/officeDocument/2006/relationships/slideLayout" Target="../slideLayouts/slideLayout76.xml" /><Relationship Id="rId25" Type="http://schemas.openxmlformats.org/officeDocument/2006/relationships/theme" Target="../theme/theme5.xml" /><Relationship Id="rId0" Type="http://schemas.openxmlformats.org/officeDocument/2006/relationships/slideLayout" Target="../slideLayouts/slideLayout57.xml" /><Relationship Id="rId2" Type="http://schemas.openxmlformats.org/officeDocument/2006/relationships/slideLayout" Target="../slideLayouts/slideLayout59.xml" /><Relationship Id="rId4" Type="http://schemas.openxmlformats.org/officeDocument/2006/relationships/slideLayout" Target="../slideLayouts/slideLayout61.xml" /><Relationship Id="rId3" Type="http://schemas.openxmlformats.org/officeDocument/2006/relationships/slideLayout" Target="../slideLayouts/slideLayout60.xml" /><Relationship Id="rId22" Type="http://schemas.openxmlformats.org/officeDocument/2006/relationships/slideLayout" Target="../slideLayouts/slideLayout79.xml" /></Relationships>
</file>

<file path=ppt/slideMasters/slideMaster1.xml><?xml version="1.0" encoding="utf-8"?>
<p:sldMaster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false" anchor="t">
            <a:normAutofit/>
          </a:bodyPr>
          <a:lstStyle/>
          <a:p>
            <a:pPr/>
            <a:endParaRPr lang="en-US" noProof="false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en-US" noProof="false"/>
              <a:t>First Level</a:t>
            </a:r>
            <a:endParaRPr/>
          </a:p>
          <a:p>
            <a:pPr lvl="1"/>
            <a:r>
              <a:rPr lang="en-US" noProof="false"/>
              <a:t>Second Level</a:t>
            </a:r>
            <a:endParaRPr/>
          </a:p>
          <a:p>
            <a:pPr lvl="2"/>
            <a:r>
              <a:rPr lang="en-US" noProof="false"/>
              <a:t>Third Level</a:t>
            </a:r>
            <a:endParaRPr/>
          </a:p>
          <a:p>
            <a:pPr lvl="3"/>
            <a:r>
              <a:rPr lang="en-US" noProof="false"/>
              <a:t>Fourth Level</a:t>
            </a:r>
            <a:endParaRPr/>
          </a:p>
          <a:p>
            <a:pPr lvl="4"/>
            <a:r>
              <a:rPr lang="en-US" noProof="false"/>
              <a:t>Fifth Level</a:t>
            </a:r>
            <a:endParaRPr/>
          </a:p>
        </p:txBody>
      </p:sp>
      <p:sp>
        <p:nvSpPr>
          <p:cNvPr id="4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800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/>
            <a:r>
              <a:rPr lang="en-US" noProof="false" dirty="false"/>
              <a:t>1</a:t>
            </a:r>
            <a:endParaRPr/>
          </a:p>
        </p:txBody>
      </p:sp>
      <p:sp>
        <p:nvSpPr>
          <p:cNvPr id="5" name="Espace réservé de la date 28"/>
          <p:cNvSpPr>
            <a:spLocks noGrp="true"/>
          </p:cNvSpPr>
          <p:nvPr userDrawn="true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467" b="false" i="false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/>
            <a:r>
              <a:rPr lang="en-US" altLang="zh-CN" noProof="false"/>
              <a:t>28 . Mar . 2025</a:t>
            </a:r>
            <a:endParaRPr lang="en-US" noProof="false" dirty="false"/>
          </a:p>
        </p:txBody>
      </p:sp>
      <p:sp>
        <p:nvSpPr>
          <p:cNvPr id="6" name="Slide Number Placeholder 5"/>
          <p:cNvSpPr>
            <a:spLocks noGrp="true"/>
          </p:cNvSpPr>
          <p:nvPr userDrawn="true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r">
              <a:defRPr sz="12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/>
            <a:fld id="{6B54B0F7-55DD-40D6-B7F4-70B586885C0B}" type="slidenum">
              <a:rPr lang="en-US" smtClean="false"/>
              <a:t>‹#›</a:t>
            </a:fld>
            <a:r>
              <a:rPr lang="en-US" dirty="false"/>
              <a:t>/37</a:t>
            </a:r>
            <a:endParaRPr lang="en-US" noProof="false" dirty="false"/>
          </a:p>
        </p:txBody>
      </p:sp>
      <p:grpSp>
        <p:nvGrpSpPr>
          <p:cNvPr id="7" name="Graphique 7"/>
          <p:cNvGrpSpPr>
            <a:grpSpLocks noChangeAspect="true"/>
          </p:cNvGrpSpPr>
          <p:nvPr userDrawn="true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8" name="Forme libre : forme 9"/>
            <p:cNvSpPr/>
            <p:nvPr userDrawn="true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/>
            </a:p>
          </p:txBody>
        </p:sp>
        <p:sp>
          <p:nvSpPr>
            <p:cNvPr id="9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11"/>
            <p:cNvSpPr/>
            <p:nvPr userDrawn="true"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/>
            </a:p>
          </p:txBody>
        </p:sp>
      </p:grpSp>
      <p:sp>
        <p:nvSpPr>
          <p:cNvPr id="11" name="TextBox 6"/>
          <p:cNvSpPr txBox="true"/>
          <p:nvPr userDrawn="true"/>
        </p:nvSpPr>
        <p:spPr>
          <a:xfrm>
            <a:off x="5893562" y="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 dirty="false">
                <a:solidFill>
                  <a:srgbClr val="4A56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0"/>
    <p:sldLayoutId id="2147483650" r:id="rId1"/>
    <p:sldLayoutId id="2147483651" r:id="rId2"/>
    <p:sldLayoutId id="2147483652" r:id="rId3"/>
    <p:sldLayoutId id="2147483653" r:id="rId4"/>
    <p:sldLayoutId id="2147483654" r:id="rId5"/>
  </p:sldLayoutIdLst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  <p:hf hdr="false" ftr="false"/>
  <p:txStyles>
    <p:titleStyle>
      <a:lvl1pPr algn="l" defTabSz="914377" rtl="false" eaLnBrk="true" latinLnBrk="false" hangingPunct="true">
        <a:lnSpc>
          <a:spcPct val="90000"/>
        </a:lnSpc>
        <a:spcBef>
          <a:spcPct val="1"/>
        </a:spcBef>
        <a:buNone/>
        <a:defRPr lang="fr-FR" sz="2933" b="false" i="false" kern="1200" dirty="false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false" eaLnBrk="true" latinLnBrk="false" hangingPunct="true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false" i="fals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false" eaLnBrk="true" latinLnBrk="false" hangingPunct="true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"/>
        </a:buBlip>
        <a:defRPr sz="1600" b="false" i="fals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false" eaLnBrk="true" latinLnBrk="false" hangingPunct="true">
        <a:lnSpc>
          <a:spcPct val="125000"/>
        </a:lnSpc>
        <a:spcBef>
          <a:spcPts val="0"/>
        </a:spcBef>
        <a:buFontTx/>
        <a:buBlip>
          <a:blip r:embed=""/>
        </a:buBlip>
        <a:defRPr sz="1600" b="false" i="fals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false" eaLnBrk="true" latinLnBrk="false" hangingPunct="true">
        <a:lnSpc>
          <a:spcPct val="125000"/>
        </a:lnSpc>
        <a:spcBef>
          <a:spcPts val="0"/>
        </a:spcBef>
        <a:buFontTx/>
        <a:buBlip>
          <a:blip r:embed=""/>
        </a:buBlip>
        <a:defRPr sz="1600" b="false" i="fals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false" eaLnBrk="true" latinLnBrk="false" hangingPunct="true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true" i="false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bg>
      <p:bgRef idx="1002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true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false" anchor="t">
            <a:normAutofit/>
          </a:bodyPr>
          <a:lstStyle/>
          <a:p>
            <a:pPr/>
            <a:endParaRPr lang="en-US" noProof="false"/>
          </a:p>
        </p:txBody>
      </p:sp>
      <p:sp>
        <p:nvSpPr>
          <p:cNvPr id="14" name="Text Placeholder 2"/>
          <p:cNvSpPr>
            <a:spLocks noGrp="true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en-US" noProof="false"/>
              <a:t>First Level</a:t>
            </a:r>
            <a:endParaRPr/>
          </a:p>
          <a:p>
            <a:pPr lvl="1"/>
            <a:r>
              <a:rPr lang="en-US" noProof="false"/>
              <a:t>Second Level</a:t>
            </a:r>
            <a:endParaRPr/>
          </a:p>
          <a:p>
            <a:pPr lvl="2"/>
            <a:r>
              <a:rPr lang="en-US" noProof="false"/>
              <a:t>Third Level</a:t>
            </a:r>
            <a:endParaRPr/>
          </a:p>
          <a:p>
            <a:pPr lvl="3"/>
            <a:r>
              <a:rPr lang="en-US" noProof="false"/>
              <a:t>Fourth Level</a:t>
            </a:r>
            <a:endParaRPr/>
          </a:p>
          <a:p>
            <a:pPr lvl="4"/>
            <a:r>
              <a:rPr lang="en-US" noProof="false"/>
              <a:t>Fifth Level</a:t>
            </a:r>
            <a:endParaRPr/>
          </a:p>
        </p:txBody>
      </p:sp>
      <p:sp>
        <p:nvSpPr>
          <p:cNvPr id="1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800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/>
            <a:r>
              <a:rPr lang="en-US" noProof="false"/>
              <a:t>1</a:t>
            </a:r>
            <a:endParaRPr lang="en-US" noProof="false" dirty="false"/>
          </a:p>
        </p:txBody>
      </p:sp>
      <p:sp>
        <p:nvSpPr>
          <p:cNvPr id="16" name="Espace réservé de la date 28"/>
          <p:cNvSpPr>
            <a:spLocks noGrp="true"/>
          </p:cNvSpPr>
          <p:nvPr userDrawn="true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467" b="false" i="false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/>
            <a:r>
              <a:rPr lang="en-US" altLang="zh-CN" noProof="false"/>
              <a:t>28 . Mar . 2025</a:t>
            </a:r>
            <a:endParaRPr lang="en-US" noProof="false" dirty="false"/>
          </a:p>
        </p:txBody>
      </p:sp>
      <p:sp>
        <p:nvSpPr>
          <p:cNvPr id="17" name="Slide Number Placeholder 5"/>
          <p:cNvSpPr>
            <a:spLocks noGrp="true"/>
          </p:cNvSpPr>
          <p:nvPr userDrawn="true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r">
              <a:defRPr sz="12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 dirty="false"/>
          </a:p>
        </p:txBody>
      </p:sp>
      <p:sp>
        <p:nvSpPr>
          <p:cNvPr id="18" name="Forme libre : forme 9"/>
          <p:cNvSpPr>
            <a:spLocks noChangeAspect="true"/>
          </p:cNvSpPr>
          <p:nvPr userDrawn="true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false" anchor="ctr"/>
          <a:lstStyle/>
          <a:p>
            <a:pPr/>
            <a:endParaRPr lang="en-US" sz="2400" noProof="false" dirty="false"/>
          </a:p>
        </p:txBody>
      </p:sp>
      <p:grpSp>
        <p:nvGrpSpPr>
          <p:cNvPr id="19" name="Graphique 7"/>
          <p:cNvGrpSpPr>
            <a:grpSpLocks noChangeAspect="true"/>
          </p:cNvGrpSpPr>
          <p:nvPr userDrawn="true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0" name="Forme libre : forme 9"/>
            <p:cNvSpPr/>
            <p:nvPr userDrawn="true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/>
            </a:p>
          </p:txBody>
        </p:sp>
        <p:sp>
          <p:nvSpPr>
            <p:cNvPr id="21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>
                <a:solidFill>
                  <a:schemeClr val="accent2"/>
                </a:solidFill>
              </a:endParaRPr>
            </a:p>
          </p:txBody>
        </p:sp>
        <p:sp>
          <p:nvSpPr>
            <p:cNvPr id="22" name="Forme libre : forme 11"/>
            <p:cNvSpPr/>
            <p:nvPr userDrawn="true"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/>
            </a:p>
          </p:txBody>
        </p:sp>
      </p:grpSp>
      <p:sp>
        <p:nvSpPr>
          <p:cNvPr id="23" name="TextBox 6"/>
          <p:cNvSpPr txBox="true"/>
          <p:nvPr userDrawn="true"/>
        </p:nvSpPr>
        <p:spPr>
          <a:xfrm>
            <a:off x="5826083" y="1"/>
            <a:ext cx="577851" cy="20512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333" dirty="false">
                <a:solidFill>
                  <a:srgbClr val="4A56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0"/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</p:sldLayoutIdLst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  <p:hf hdr="false" ftr="false"/>
  <p:txStyles>
    <p:titleStyle>
      <a:lvl1pPr algn="l" defTabSz="914377" rtl="false" eaLnBrk="true" latinLnBrk="false" hangingPunct="true">
        <a:lnSpc>
          <a:spcPct val="90000"/>
        </a:lnSpc>
        <a:spcBef>
          <a:spcPct val="1"/>
        </a:spcBef>
        <a:buNone/>
        <a:defRPr lang="fr-FR" sz="2933" b="false" i="false" kern="1200" dirty="false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false" eaLnBrk="true" latinLnBrk="false" hangingPunct="true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333" b="false" i="fals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false" eaLnBrk="true" latinLnBrk="false" hangingPunct="true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"/>
        </a:buBlip>
        <a:defRPr sz="1333" b="false" i="fals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false" eaLnBrk="true" latinLnBrk="false" hangingPunct="true">
        <a:lnSpc>
          <a:spcPct val="125000"/>
        </a:lnSpc>
        <a:spcBef>
          <a:spcPts val="0"/>
        </a:spcBef>
        <a:buFontTx/>
        <a:buBlip>
          <a:blip r:embed=""/>
        </a:buBlip>
        <a:defRPr sz="1333" b="false" i="fals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false" eaLnBrk="true" latinLnBrk="false" hangingPunct="true">
        <a:lnSpc>
          <a:spcPct val="125000"/>
        </a:lnSpc>
        <a:spcBef>
          <a:spcPts val="0"/>
        </a:spcBef>
        <a:buFontTx/>
        <a:buBlip>
          <a:blip r:embed=""/>
        </a:buBlip>
        <a:defRPr sz="1333" b="false" i="fals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false" eaLnBrk="true" latinLnBrk="false" hangingPunct="true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333" b="true" i="false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bg>
      <p:bgRef idx="1001">
        <a:schemeClr val="bg1"/>
      </p:bgRef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/>
          <p:cNvSpPr>
            <a:spLocks noGrp="true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false" anchor="t">
            <a:normAutofit/>
          </a:bodyPr>
          <a:lstStyle/>
          <a:p>
            <a:pPr/>
            <a:endParaRPr lang="en-US" noProof="false"/>
          </a:p>
        </p:txBody>
      </p:sp>
      <p:sp>
        <p:nvSpPr>
          <p:cNvPr id="26" name="Text Placeholder 2"/>
          <p:cNvSpPr>
            <a:spLocks noGrp="true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en-US" noProof="false"/>
              <a:t>First Level</a:t>
            </a:r>
            <a:endParaRPr/>
          </a:p>
          <a:p>
            <a:pPr lvl="1"/>
            <a:r>
              <a:rPr lang="en-US" noProof="false"/>
              <a:t>Second Level</a:t>
            </a:r>
            <a:endParaRPr/>
          </a:p>
          <a:p>
            <a:pPr lvl="2"/>
            <a:r>
              <a:rPr lang="en-US" noProof="false"/>
              <a:t>Third Level</a:t>
            </a:r>
            <a:endParaRPr/>
          </a:p>
          <a:p>
            <a:pPr lvl="3"/>
            <a:r>
              <a:rPr lang="en-US" noProof="false"/>
              <a:t>Fourth Level</a:t>
            </a:r>
            <a:endParaRPr/>
          </a:p>
          <a:p>
            <a:pPr lvl="4"/>
            <a:r>
              <a:rPr lang="en-US" noProof="false"/>
              <a:t>Fifth Level</a:t>
            </a:r>
            <a:endParaRPr/>
          </a:p>
        </p:txBody>
      </p:sp>
      <p:sp>
        <p:nvSpPr>
          <p:cNvPr id="27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800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/>
            <a:r>
              <a:rPr lang="en-US" noProof="false"/>
              <a:t>1</a:t>
            </a:r>
            <a:endParaRPr lang="en-US" noProof="false" dirty="false"/>
          </a:p>
        </p:txBody>
      </p:sp>
      <p:sp>
        <p:nvSpPr>
          <p:cNvPr id="28" name="Espace réservé de la date 28"/>
          <p:cNvSpPr>
            <a:spLocks noGrp="true"/>
          </p:cNvSpPr>
          <p:nvPr userDrawn="true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467" b="false" i="false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/>
            <a:r>
              <a:rPr lang="en-US" altLang="zh-CN" noProof="false"/>
              <a:t>28 . Mar . 2025</a:t>
            </a:r>
            <a:endParaRPr lang="en-US" noProof="false" dirty="false"/>
          </a:p>
        </p:txBody>
      </p:sp>
      <p:sp>
        <p:nvSpPr>
          <p:cNvPr id="29" name="Slide Number Placeholder 5"/>
          <p:cNvSpPr>
            <a:spLocks noGrp="true"/>
          </p:cNvSpPr>
          <p:nvPr userDrawn="true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r">
              <a:defRPr sz="12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 dirty="false"/>
          </a:p>
        </p:txBody>
      </p:sp>
      <p:sp>
        <p:nvSpPr>
          <p:cNvPr id="30" name="Forme libre : forme 9"/>
          <p:cNvSpPr>
            <a:spLocks noChangeAspect="true"/>
          </p:cNvSpPr>
          <p:nvPr userDrawn="true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false" anchor="ctr"/>
          <a:lstStyle/>
          <a:p>
            <a:pPr/>
            <a:endParaRPr lang="en-US" sz="2400" noProof="false" dirty="false"/>
          </a:p>
        </p:txBody>
      </p:sp>
      <p:grpSp>
        <p:nvGrpSpPr>
          <p:cNvPr id="31" name="Graphique 7"/>
          <p:cNvGrpSpPr>
            <a:grpSpLocks noChangeAspect="true"/>
          </p:cNvGrpSpPr>
          <p:nvPr userDrawn="true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2" name="Forme libre : forme 9"/>
            <p:cNvSpPr/>
            <p:nvPr userDrawn="true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/>
            </a:p>
          </p:txBody>
        </p:sp>
        <p:sp>
          <p:nvSpPr>
            <p:cNvPr id="33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>
                <a:solidFill>
                  <a:schemeClr val="accent2"/>
                </a:solidFill>
              </a:endParaRPr>
            </a:p>
          </p:txBody>
        </p:sp>
        <p:sp>
          <p:nvSpPr>
            <p:cNvPr id="34" name="Forme libre : forme 11"/>
            <p:cNvSpPr/>
            <p:nvPr userDrawn="true"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 dirty="false"/>
            </a:p>
          </p:txBody>
        </p:sp>
      </p:grpSp>
      <p:sp>
        <p:nvSpPr>
          <p:cNvPr id="35" name="TextBox 6"/>
          <p:cNvSpPr txBox="true"/>
          <p:nvPr userDrawn="true"/>
        </p:nvSpPr>
        <p:spPr>
          <a:xfrm>
            <a:off x="5826083" y="1"/>
            <a:ext cx="577851" cy="20512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333" dirty="false">
                <a:solidFill>
                  <a:srgbClr val="4A56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0"/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</p:sldLayoutIdLst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  <p:hf hdr="false" ftr="false"/>
  <p:txStyles>
    <p:titleStyle>
      <a:lvl1pPr algn="l" defTabSz="914377" rtl="false" eaLnBrk="true" latinLnBrk="false" hangingPunct="true">
        <a:lnSpc>
          <a:spcPct val="90000"/>
        </a:lnSpc>
        <a:spcBef>
          <a:spcPct val="1"/>
        </a:spcBef>
        <a:buNone/>
        <a:defRPr lang="fr-FR" sz="2933" b="false" i="false" kern="1200" dirty="false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false" eaLnBrk="true" latinLnBrk="false" hangingPunct="true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333" b="false" i="fals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false" eaLnBrk="true" latinLnBrk="false" hangingPunct="true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"/>
        </a:buBlip>
        <a:defRPr sz="1333" b="false" i="fals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false" eaLnBrk="true" latinLnBrk="false" hangingPunct="true">
        <a:lnSpc>
          <a:spcPct val="125000"/>
        </a:lnSpc>
        <a:spcBef>
          <a:spcPts val="0"/>
        </a:spcBef>
        <a:buFontTx/>
        <a:buBlip>
          <a:blip r:embed=""/>
        </a:buBlip>
        <a:defRPr sz="1333" b="false" i="fals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false" eaLnBrk="true" latinLnBrk="false" hangingPunct="true">
        <a:lnSpc>
          <a:spcPct val="125000"/>
        </a:lnSpc>
        <a:spcBef>
          <a:spcPts val="0"/>
        </a:spcBef>
        <a:buFontTx/>
        <a:buBlip>
          <a:blip r:embed=""/>
        </a:buBlip>
        <a:defRPr sz="1333" b="false" i="fals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false" eaLnBrk="true" latinLnBrk="false" hangingPunct="true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333" b="true" i="false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bg>
      <p:bgRef idx="1002">
        <a:schemeClr val="bg1"/>
      </p:bgRef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Placeholder 1"/>
          <p:cNvSpPr>
            <a:spLocks noGrp="true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false" anchor="t">
            <a:normAutofit/>
          </a:bodyPr>
          <a:lstStyle/>
          <a:p>
            <a:pPr/>
            <a:endParaRPr lang="en-US" noProof="false"/>
          </a:p>
        </p:txBody>
      </p:sp>
      <p:sp>
        <p:nvSpPr>
          <p:cNvPr id="38" name="Text Placeholder 2"/>
          <p:cNvSpPr>
            <a:spLocks noGrp="true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en-US" noProof="false"/>
              <a:t>First Level</a:t>
            </a:r>
            <a:endParaRPr/>
          </a:p>
          <a:p>
            <a:pPr lvl="1"/>
            <a:r>
              <a:rPr lang="en-US" noProof="false"/>
              <a:t>Second Level</a:t>
            </a:r>
            <a:endParaRPr/>
          </a:p>
          <a:p>
            <a:pPr lvl="2"/>
            <a:r>
              <a:rPr lang="en-US" noProof="false"/>
              <a:t>Third Level</a:t>
            </a:r>
            <a:endParaRPr/>
          </a:p>
          <a:p>
            <a:pPr lvl="3"/>
            <a:r>
              <a:rPr lang="en-US" noProof="false"/>
              <a:t>Fourth Level</a:t>
            </a:r>
            <a:endParaRPr/>
          </a:p>
          <a:p>
            <a:pPr lvl="4"/>
            <a:r>
              <a:rPr lang="en-US" noProof="false"/>
              <a:t>Fifth Level</a:t>
            </a:r>
            <a:endParaRPr/>
          </a:p>
        </p:txBody>
      </p:sp>
      <p:sp>
        <p:nvSpPr>
          <p:cNvPr id="39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800" b="false" i="false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/>
            <a:r>
              <a:rPr lang="en-US" noProof="false"/>
              <a:t>internal use</a:t>
            </a:r>
            <a:endParaRPr/>
          </a:p>
        </p:txBody>
      </p:sp>
      <p:sp>
        <p:nvSpPr>
          <p:cNvPr id="40" name="Espace réservé de la date 28"/>
          <p:cNvSpPr>
            <a:spLocks noGrp="true"/>
          </p:cNvSpPr>
          <p:nvPr userDrawn="true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467" b="false" i="false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/>
            <a:r>
              <a:rPr lang="en-US" noProof="false"/>
              <a:t>XX . XX . XXXX</a:t>
            </a:r>
            <a:endParaRPr/>
          </a:p>
        </p:txBody>
      </p:sp>
      <p:sp>
        <p:nvSpPr>
          <p:cNvPr id="41" name="Slide Number Placeholder 5"/>
          <p:cNvSpPr>
            <a:spLocks noGrp="true"/>
          </p:cNvSpPr>
          <p:nvPr userDrawn="true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r">
              <a:defRPr sz="1200" b="false" i="fals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/>
            <a:fld id="{6B54B0F7-55DD-40D6-B7F4-70B586885C0B}" type="slidenum">
              <a:rPr lang="en-US" noProof="false" smtClean="false"/>
              <a:t>‹#›</a:t>
            </a:fld>
            <a:endParaRPr lang="en-US" noProof="false"/>
          </a:p>
        </p:txBody>
      </p:sp>
      <p:sp>
        <p:nvSpPr>
          <p:cNvPr id="42" name="Forme libre : forme 9"/>
          <p:cNvSpPr>
            <a:spLocks noChangeAspect="true"/>
          </p:cNvSpPr>
          <p:nvPr userDrawn="true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false" anchor="ctr"/>
          <a:lstStyle/>
          <a:p>
            <a:pPr/>
            <a:endParaRPr lang="en-US" sz="2400" noProof="false"/>
          </a:p>
        </p:txBody>
      </p:sp>
      <p:grpSp>
        <p:nvGrpSpPr>
          <p:cNvPr id="43" name="Graphique 7"/>
          <p:cNvGrpSpPr>
            <a:grpSpLocks noChangeAspect="true"/>
          </p:cNvGrpSpPr>
          <p:nvPr userDrawn="true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4" name="Forme libre : forme 9"/>
            <p:cNvSpPr/>
            <p:nvPr userDrawn="true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  <p:sp>
          <p:nvSpPr>
            <p:cNvPr id="45" name="Forme libre : forme 10"/>
            <p:cNvSpPr/>
            <p:nvPr/>
          </p:nvSpPr>
          <p:spPr>
            <a:xfrm rot="-73896" flipV="true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6" name="Forme libre : forme 11"/>
            <p:cNvSpPr/>
            <p:nvPr userDrawn="true"/>
          </p:nvSpPr>
          <p:spPr>
            <a:xfrm rot="10725025" flipV="true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false" anchor="ctr"/>
            <a:lstStyle/>
            <a:p>
              <a:pPr/>
              <a:endParaRPr lang="fr-FR" sz="2400"/>
            </a:p>
          </p:txBody>
        </p:sp>
      </p:grpSp>
      <p:sp>
        <p:nvSpPr>
          <p:cNvPr id="47" name="TextBox 6"/>
          <p:cNvSpPr txBox="true"/>
          <p:nvPr userDrawn="true"/>
        </p:nvSpPr>
        <p:spPr>
          <a:xfrm>
            <a:off x="5826083" y="1"/>
            <a:ext cx="577851" cy="20512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333">
                <a:solidFill>
                  <a:srgbClr val="4A56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0"/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</p:sldLayoutIdLst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  <p:hf hdr="false"/>
  <p:txStyles>
    <p:titleStyle>
      <a:lvl1pPr algn="l" defTabSz="914377" rtl="false" eaLnBrk="true" latinLnBrk="false" hangingPunct="true">
        <a:lnSpc>
          <a:spcPct val="90000"/>
        </a:lnSpc>
        <a:spcBef>
          <a:spcPct val="1"/>
        </a:spcBef>
        <a:buNone/>
        <a:defRPr lang="fr-FR" sz="2933" b="false" i="false" kern="1200" dirty="false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false" eaLnBrk="true" latinLnBrk="false" hangingPunct="true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333" b="false" i="fals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false" eaLnBrk="true" latinLnBrk="false" hangingPunct="true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"/>
        </a:buBlip>
        <a:defRPr sz="1333" b="false" i="fals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false" eaLnBrk="true" latinLnBrk="false" hangingPunct="true">
        <a:lnSpc>
          <a:spcPct val="125000"/>
        </a:lnSpc>
        <a:spcBef>
          <a:spcPts val="0"/>
        </a:spcBef>
        <a:buFontTx/>
        <a:buBlip>
          <a:blip r:embed=""/>
        </a:buBlip>
        <a:defRPr sz="1333" b="false" i="fals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false" eaLnBrk="true" latinLnBrk="false" hangingPunct="true">
        <a:lnSpc>
          <a:spcPct val="125000"/>
        </a:lnSpc>
        <a:spcBef>
          <a:spcPts val="0"/>
        </a:spcBef>
        <a:buFontTx/>
        <a:buBlip>
          <a:blip r:embed=""/>
        </a:buBlip>
        <a:defRPr sz="1333" b="false" i="false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false" eaLnBrk="true" latinLnBrk="false" hangingPunct="true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333" b="true" i="false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59.xml" /></Relationships>
</file>

<file path=ppt/slides/_rels/slide10.xml.rels><?xml version="1.0" encoding="UTF-8" standalone="yes"?><Relationships xmlns="http://schemas.openxmlformats.org/package/2006/relationships"><Relationship Id="rId6" Type="http://schemas.openxmlformats.org/officeDocument/2006/relationships/hyperlink" Target="https://github.com/Sanofi-Public/risk.assessr/blob/main/inst/config/risk-definition.json" TargetMode="External"/><Relationship Id="rId1" Type="http://schemas.openxmlformats.org/officeDocument/2006/relationships/notesSlide" Target="../notesSlides/notesSlide3.xml" /><Relationship Id="rId2" Type="http://schemas.openxmlformats.org/officeDocument/2006/relationships/image" Target="media/image19.png" /><Relationship Id="rId0" Type="http://schemas.openxmlformats.org/officeDocument/2006/relationships/slideLayout" Target="../slideLayouts/slideLayout5.xml" /><Relationship Id="rId5" Type="http://schemas.openxmlformats.org/officeDocument/2006/relationships/image" Target="media/image22.jpg" /><Relationship Id="rId3" Type="http://schemas.openxmlformats.org/officeDocument/2006/relationships/image" Target="media/image20.jpg" /><Relationship Id="rId4" Type="http://schemas.openxmlformats.org/officeDocument/2006/relationships/image" Target="media/image21.jpg" /></Relationships>
</file>

<file path=ppt/slides/_rels/slide11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6.xml" /></Relationships>
</file>

<file path=ppt/slides/_rels/slide12.xml.rels><?xml version="1.0" encoding="UTF-8" standalone="yes"?><Relationships xmlns="http://schemas.openxmlformats.org/package/2006/relationships"><Relationship Id="rId4" Type="http://schemas.openxmlformats.org/officeDocument/2006/relationships/image" Target="media/image25.png" /><Relationship Id="rId3" Type="http://schemas.openxmlformats.org/officeDocument/2006/relationships/image" Target="media/image24.png" /><Relationship Id="rId2" Type="http://schemas.openxmlformats.org/officeDocument/2006/relationships/image" Target="media/image23.png" /><Relationship Id="rId0" Type="http://schemas.openxmlformats.org/officeDocument/2006/relationships/slideLayout" Target="../slideLayouts/slideLayout5.xml" /><Relationship Id="rId1" Type="http://schemas.openxmlformats.org/officeDocument/2006/relationships/notesSlide" Target="../notesSlides/notesSlide4.xml" /></Relationships>
</file>

<file path=ppt/slides/_rels/slide13.xml.rels><?xml version="1.0" encoding="UTF-8" standalone="yes"?><Relationships xmlns="http://schemas.openxmlformats.org/package/2006/relationships"><Relationship Id="rId5" Type="http://schemas.openxmlformats.org/officeDocument/2006/relationships/image" Target="media/image28.png" /><Relationship Id="rId4" Type="http://schemas.openxmlformats.org/officeDocument/2006/relationships/image" Target="media/image14.jpg" /><Relationship Id="rId2" Type="http://schemas.openxmlformats.org/officeDocument/2006/relationships/image" Target="media/image26.jpg" /><Relationship Id="rId0" Type="http://schemas.openxmlformats.org/officeDocument/2006/relationships/slideLayout" Target="../slideLayouts/slideLayout5.xml" /><Relationship Id="rId3" Type="http://schemas.openxmlformats.org/officeDocument/2006/relationships/image" Target="media/image27.png" /><Relationship Id="rId1" Type="http://schemas.openxmlformats.org/officeDocument/2006/relationships/notesSlide" Target="../notesSlides/notesSlide5.xml" /></Relationships>
</file>

<file path=ppt/slides/_rels/slide14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6.xml" /></Relationships>
</file>

<file path=ppt/slides/_rels/slide15.xml.rels><?xml version="1.0" encoding="UTF-8" standalone="yes"?><Relationships xmlns="http://schemas.openxmlformats.org/package/2006/relationships"><Relationship Id="rId4" Type="http://schemas.openxmlformats.org/officeDocument/2006/relationships/hyperlink" Target="https://pharmarug.github.io/pharmarug-2025/resources/slides/session_1_1_ComparePrism%20-%20A%20package%20to%20perform%20comprehensive%20data%20comparison%20and%20reporting%20-%20Bo%20Ye.pptx" TargetMode="External"/><Relationship Id="rId3" Type="http://schemas.openxmlformats.org/officeDocument/2006/relationships/image" Target="media/image30.png" /><Relationship Id="rId2" Type="http://schemas.openxmlformats.org/officeDocument/2006/relationships/image" Target="media/image29.png" /><Relationship Id="rId0" Type="http://schemas.openxmlformats.org/officeDocument/2006/relationships/slideLayout" Target="../slideLayouts/slideLayout5.xml" /><Relationship Id="rId1" Type="http://schemas.openxmlformats.org/officeDocument/2006/relationships/notesSlide" Target="../notesSlides/notesSlide6.xml" /></Relationships>
</file>

<file path=ppt/slides/_rels/slide16.xml.rels><?xml version="1.0" encoding="UTF-8" standalone="yes"?><Relationships xmlns="http://schemas.openxmlformats.org/package/2006/relationships"><Relationship Id="rId4" Type="http://schemas.openxmlformats.org/officeDocument/2006/relationships/hyperlink" Target="https://pharmaverse.github.io/logrx/articles/tables.html" TargetMode="External"/><Relationship Id="rId2" Type="http://schemas.openxmlformats.org/officeDocument/2006/relationships/image" Target="media/image31.png" /><Relationship Id="rId0" Type="http://schemas.openxmlformats.org/officeDocument/2006/relationships/slideLayout" Target="../slideLayouts/slideLayout5.xml" /><Relationship Id="rId3" Type="http://schemas.openxmlformats.org/officeDocument/2006/relationships/image" Target="media/image32.png" /><Relationship Id="rId1" Type="http://schemas.openxmlformats.org/officeDocument/2006/relationships/notesSlide" Target="../notesSlides/notesSlide7.xml" /></Relationships>
</file>

<file path=ppt/slides/_rels/slide17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5.xml" /><Relationship Id="rId2" Type="http://schemas.openxmlformats.org/officeDocument/2006/relationships/hyperlink" Target="https://pharmarug.github.io/pharmarug-2025/resources/slides/session_3_1_%5beaseP21%5d%20An%20R%20tool%20to%20ease%20the%20Pinnacle%2021%20review%20process%20-%20Longfei%20Li%20&amp;%20Xing%20Wang.pptx" TargetMode="External"/><Relationship Id="rId1" Type="http://schemas.openxmlformats.org/officeDocument/2006/relationships/notesSlide" Target="../notesSlides/notesSlide8.xml" 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notesSlide" Target="../notesSlides/notesSlide9.xml" /><Relationship Id="rId0" Type="http://schemas.openxmlformats.org/officeDocument/2006/relationships/slideLayout" Target="../slideLayouts/slideLayout6.xml" /></Relationships>
</file>

<file path=ppt/slides/_rels/slide2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60.xml" /></Relationships>
</file>

<file path=ppt/slides/_rels/slide3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32.xml" /></Relationships>
</file>

<file path=ppt/slides/_rels/slide4.xml.rels><?xml version="1.0" encoding="UTF-8" standalone="yes"?><Relationships xmlns="http://schemas.openxmlformats.org/package/2006/relationships"><Relationship Id="rId4" Type="http://schemas.openxmlformats.org/officeDocument/2006/relationships/image" Target="media/image13.png" /><Relationship Id="rId3" Type="http://schemas.openxmlformats.org/officeDocument/2006/relationships/hyperlink" Target="https://rstudio.github.io/renv/articles/renv.html" TargetMode="External"/><Relationship Id="rId2" Type="http://schemas.openxmlformats.org/officeDocument/2006/relationships/image" Target="media/image33.png" /><Relationship Id="rId0" Type="http://schemas.openxmlformats.org/officeDocument/2006/relationships/slideLayout" Target="../slideLayouts/slideLayout5.xml" /><Relationship Id="rId1" Type="http://schemas.openxmlformats.org/officeDocument/2006/relationships/notesSlide" Target="../notesSlides/notesSlide10.xml" 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media/image34.png" /><Relationship Id="rId2" Type="http://schemas.openxmlformats.org/officeDocument/2006/relationships/image" Target="media/image13.png" /><Relationship Id="rId4" Type="http://schemas.openxmlformats.org/officeDocument/2006/relationships/image" Target="media/image35.png" /><Relationship Id="rId0" Type="http://schemas.openxmlformats.org/officeDocument/2006/relationships/slideLayout" Target="../slideLayouts/slideLayout5.xml" /><Relationship Id="rId1" Type="http://schemas.openxmlformats.org/officeDocument/2006/relationships/notesSlide" Target="../notesSlides/notesSlide11.xml" 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media/image34.png" /><Relationship Id="rId2" Type="http://schemas.openxmlformats.org/officeDocument/2006/relationships/image" Target="media/image13.png" /><Relationship Id="rId4" Type="http://schemas.openxmlformats.org/officeDocument/2006/relationships/image" Target="media/image35.png" /><Relationship Id="rId0" Type="http://schemas.openxmlformats.org/officeDocument/2006/relationships/slideLayout" Target="../slideLayouts/slideLayout5.xml" /><Relationship Id="rId1" Type="http://schemas.openxmlformats.org/officeDocument/2006/relationships/notesSlide" Target="../notesSlides/notesSlide12.xml" /></Relationships>
</file>

<file path=ppt/slides/_rels/slide7.xml.rels><?xml version="1.0" encoding="UTF-8" standalone="yes"?><Relationships xmlns="http://schemas.openxmlformats.org/package/2006/relationships"><Relationship Id="rId7" Type="http://schemas.openxmlformats.org/officeDocument/2006/relationships/image" Target="media/image16.jpg" /><Relationship Id="rId6" Type="http://schemas.openxmlformats.org/officeDocument/2006/relationships/image" Target="media/image15.png" /><Relationship Id="rId1" Type="http://schemas.openxmlformats.org/officeDocument/2006/relationships/notesSlide" Target="../notesSlides/notesSlide1.xml" /><Relationship Id="rId0" Type="http://schemas.openxmlformats.org/officeDocument/2006/relationships/slideLayout" Target="../slideLayouts/slideLayout5.xml" /><Relationship Id="rId2" Type="http://schemas.openxmlformats.org/officeDocument/2006/relationships/image" Target="media/image11.png" /><Relationship Id="rId5" Type="http://schemas.openxmlformats.org/officeDocument/2006/relationships/image" Target="media/image14.jpg" /><Relationship Id="rId8" Type="http://schemas.openxmlformats.org/officeDocument/2006/relationships/image" Target="media/image17.png" /><Relationship Id="rId3" Type="http://schemas.openxmlformats.org/officeDocument/2006/relationships/image" Target="media/image12.png" /><Relationship Id="rId4" Type="http://schemas.openxmlformats.org/officeDocument/2006/relationships/image" Target="media/image13.png" /></Relationships>
</file>

<file path=ppt/slides/_rels/slide8.xml.rels><?xml version="1.0" encoding="UTF-8" standalone="yes"?><Relationships xmlns="http://schemas.openxmlformats.org/package/2006/relationships"><Relationship Id="rId6" Type="http://schemas.openxmlformats.org/officeDocument/2006/relationships/hyperlink" Target="https://github.com/rstudio/r-docker/blob/main/4.0/centos7/Dockerfile" TargetMode="External"/><Relationship Id="rId1" Type="http://schemas.openxmlformats.org/officeDocument/2006/relationships/notesSlide" Target="../notesSlides/notesSlide2.xml" /><Relationship Id="rId3" Type="http://schemas.openxmlformats.org/officeDocument/2006/relationships/image" Target="media/image18.png" /><Relationship Id="rId0" Type="http://schemas.openxmlformats.org/officeDocument/2006/relationships/slideLayout" Target="../slideLayouts/slideLayout5.xml" /><Relationship Id="rId4" Type="http://schemas.openxmlformats.org/officeDocument/2006/relationships/hyperlink" Target="https://rpodcast.quarto.pub/submissions-wg-pilot-4/" TargetMode="External"/><Relationship Id="rId2" Type="http://schemas.openxmlformats.org/officeDocument/2006/relationships/image" Target="media/image11.png" /><Relationship Id="rId5" Type="http://schemas.openxmlformats.org/officeDocument/2006/relationships/hyperlink" Target="https://github.com/RConsortium/submissions-pilot4/blob/main/docker_windows_setup.qmd" TargetMode="External"/></Relationships>
</file>

<file path=ppt/slides/_rels/slide9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32.xml" /></Relationships>
</file>

<file path=ppt/slides/slide1.xml><?xml version="1.0" encoding="utf-8"?>
<p:sld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martArt 占位符 1"/>
          <p:cNvSpPr>
            <a:spLocks noGrp="true"/>
          </p:cNvSpPr>
          <p:nvPr>
            <p:ph type="dgm" sz="quarter" idx="13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118" name="SmartArt 占位符 2"/>
          <p:cNvSpPr>
            <a:spLocks noGrp="true"/>
          </p:cNvSpPr>
          <p:nvPr>
            <p:ph type="dgm" sz="quarter" idx="14"/>
          </p:nvPr>
        </p:nvSpPr>
        <p:spPr/>
        <p:txBody>
          <a:bodyPr/>
          <a:lstStyle/>
          <a:p>
            <a:pPr/>
            <a:endParaRPr lang="zh-CN" altLang="en-US" dirty="false"/>
          </a:p>
        </p:txBody>
      </p:sp>
      <p:sp>
        <p:nvSpPr>
          <p:cNvPr id="119" name="日期占位符 3"/>
          <p:cNvSpPr>
            <a:spLocks noGrp="true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ctr" defTabSz="609585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en-US" sz="1467" b="false" i="false" u="none" strike="noStrike" kern="1200" cap="none" spc="27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27 . Mar . 2026</a:t>
            </a:r>
            <a:endParaRPr/>
          </a:p>
        </p:txBody>
      </p:sp>
      <p:sp>
        <p:nvSpPr>
          <p:cNvPr id="120" name="文本占位符 6"/>
          <p:cNvSpPr>
            <a:spLocks noGrp="true"/>
          </p:cNvSpPr>
          <p:nvPr>
            <p:ph type="body" sz="quarter" idx="23"/>
          </p:nvPr>
        </p:nvSpPr>
        <p:spPr>
          <a:xfrm>
            <a:off x="1625920" y="5581039"/>
            <a:ext cx="9230445" cy="308387"/>
          </a:xfrm>
        </p:spPr>
        <p:txBody>
          <a:bodyPr/>
          <a:lstStyle/>
          <a:p>
            <a:pPr/>
            <a:r>
              <a:rPr lang="en-US" altLang="zh-CN" b="true" dirty="false"/>
              <a:t>      </a:t>
            </a:r>
            <a:r>
              <a:rPr lang="en-US" altLang="zh-CN" b="true" i="true" dirty="false"/>
              <a:t>Presenter</a:t>
            </a:r>
            <a:r>
              <a:rPr lang="en-US" altLang="zh-CN" b="true" dirty="false"/>
              <a:t>: </a:t>
            </a:r>
            <a:r>
              <a:rPr lang="en-US" altLang="zh-CN" i="true" dirty="false"/>
              <a:t>Longfei LI</a:t>
            </a:r>
            <a:endParaRPr/>
          </a:p>
          <a:p>
            <a:pPr/>
            <a:r>
              <a:rPr lang="en-US" altLang="zh-CN" sz="1467" i="true" dirty="false">
                <a:solidFill>
                  <a:schemeClr val="bg1">
                    <a:lumMod val="75000"/>
                  </a:schemeClr>
                </a:solidFill>
              </a:rPr>
              <a:t>on behalf of </a:t>
            </a:r>
            <a:r>
              <a:rPr lang="en-US" altLang="zh-CN" sz="1467" i="true" dirty="false" err="true">
                <a:solidFill>
                  <a:schemeClr val="bg1">
                    <a:lumMod val="75000"/>
                  </a:schemeClr>
                </a:solidFill>
              </a:rPr>
              <a:t>CoE</a:t>
            </a:r>
            <a:r>
              <a:rPr lang="en-US" altLang="zh-CN" sz="1467" i="true" dirty="false">
                <a:solidFill>
                  <a:schemeClr val="bg1">
                    <a:lumMod val="75000"/>
                  </a:schemeClr>
                </a:solidFill>
              </a:rPr>
              <a:t> – SDR, Sanofi</a:t>
            </a:r>
            <a:r>
              <a:rPr lang="zh-CN" altLang="en-US" sz="1467" i="true" dirty="false">
                <a:solidFill>
                  <a:schemeClr val="bg1">
                    <a:lumMod val="75000"/>
                  </a:schemeClr>
                </a:solidFill>
              </a:rPr>
              <a:t>，</a:t>
            </a:r>
            <a:r>
              <a:rPr lang="en-US" altLang="zh-CN" sz="1467" i="true" dirty="false">
                <a:solidFill>
                  <a:schemeClr val="bg1">
                    <a:lumMod val="75000"/>
                  </a:schemeClr>
                </a:solidFill>
              </a:rPr>
              <a:t>Chengdu</a:t>
            </a:r>
            <a:r>
              <a:rPr lang="zh-CN" altLang="en-US" sz="1467" i="true" dirty="false">
                <a:solidFill>
                  <a:schemeClr val="bg1">
                    <a:lumMod val="75000"/>
                  </a:schemeClr>
                </a:solidFill>
              </a:rPr>
              <a:t>，</a:t>
            </a:r>
            <a:r>
              <a:rPr lang="en-US" altLang="zh-CN" sz="1467" i="true">
                <a:solidFill>
                  <a:schemeClr val="bg1">
                    <a:lumMod val="75000"/>
                  </a:schemeClr>
                </a:solidFill>
              </a:rPr>
              <a:t>China</a:t>
            </a:r>
            <a:endParaRPr lang="zh-CN" altLang="en-US" sz="1467" i="true" dirty="false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1" name="Text Placeholder 7"/>
          <p:cNvSpPr>
            <a:spLocks noGrp="true"/>
          </p:cNvSpPr>
          <p:nvPr>
            <p:ph type="body" sz="quarter" idx="22"/>
          </p:nvPr>
        </p:nvSpPr>
        <p:spPr>
          <a:xfrm>
            <a:off x="3085892" y="3006913"/>
            <a:ext cx="6473226" cy="713083"/>
          </a:xfrm>
        </p:spPr>
        <p:txBody>
          <a:bodyPr/>
          <a:lstStyle/>
          <a:p>
            <a:pPr/>
            <a:r>
              <a:rPr lang="en-US" altLang="zh-CN" sz="2000" dirty="false"/>
              <a:t>End-to-End SDTM/</a:t>
            </a:r>
            <a:r>
              <a:rPr lang="en-US" altLang="zh-CN" sz="2000" dirty="false" err="true"/>
              <a:t>ADaM</a:t>
            </a:r>
            <a:r>
              <a:rPr lang="en-US" altLang="zh-CN" sz="2000" dirty="false"/>
              <a:t> Implementation</a:t>
            </a:r>
            <a:endParaRPr lang="en-US" dirty="false"/>
          </a:p>
        </p:txBody>
      </p:sp>
      <p:sp>
        <p:nvSpPr>
          <p:cNvPr id="122" name="Title 2"/>
          <p:cNvSpPr txBox="true"/>
          <p:nvPr/>
        </p:nvSpPr>
        <p:spPr>
          <a:xfrm>
            <a:off x="2839669" y="2484678"/>
            <a:ext cx="8398050" cy="495896"/>
          </a:xfrm>
          <a:prstGeom prst="rect">
            <a:avLst/>
          </a:prstGeom>
        </p:spPr>
        <p:txBody>
          <a:bodyPr/>
          <a:lstStyle>
            <a:lvl1pPr algn="l" defTabSz="914377" rtl="false" eaLnBrk="true" latinLnBrk="false" hangingPunct="true">
              <a:lnSpc>
                <a:spcPct val="90000"/>
              </a:lnSpc>
              <a:spcBef>
                <a:spcPct val="1"/>
              </a:spcBef>
              <a:buNone/>
              <a:defRPr lang="fr-FR" sz="2933" b="false" i="false" kern="1200" dirty="false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377" rtl="false" eaLnBrk="true" fontAlgn="auto" latinLnBrk="false" hangingPunct="true">
              <a:lnSpc>
                <a:spcPct val="90000"/>
              </a:lnSpc>
              <a:spcBef>
                <a:spcPct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en-GB" sz="2933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R-Powered Clinical Data </a:t>
            </a:r>
            <a:r>
              <a:rPr kumimoji="false" lang="en-GB" sz="2933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Standardization</a:t>
            </a:r>
            <a:endParaRPr/>
          </a:p>
          <a:p>
            <a:pPr marL="0" marR="0" lvl="0" indent="0" algn="l" defTabSz="914377" rtl="false" eaLnBrk="true" fontAlgn="auto" latinLnBrk="false" hangingPunct="true">
              <a:lnSpc>
                <a:spcPct val="90000"/>
              </a:lnSpc>
              <a:spcBef>
                <a:spcPct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false" lang="en-GB" sz="2933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kumimoji="false" lang="en-GB" sz="2933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endParaRPr kumimoji="false" lang="en-GB" sz="2933" b="false" i="false" u="none" strike="noStrike" kern="1200" cap="none" spc="0" normalizeH="false" baseline="0" noProof="false" dirty="false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8"/>
          <p:cNvSpPr/>
          <p:nvPr/>
        </p:nvSpPr>
        <p:spPr>
          <a:xfrm>
            <a:off x="0" y="0"/>
            <a:ext cx="12192000" cy="695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false" anchor="ctr"/>
          <a:lstStyle/>
          <a:p>
            <a:pPr lvl="0">
              <a:defRPr/>
            </a:pPr>
            <a:r>
              <a:rPr kumimoji="false" lang="en-US" altLang="zh-CN" sz="4000" b="true" i="false" u="none" strike="noStrike" kern="1200" cap="none" spc="0" normalizeH="false" baseline="0" noProof="false" dirty="fals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Using </a:t>
            </a:r>
            <a:r>
              <a:rPr kumimoji="false" lang="en-US" altLang="zh-CN" sz="4000" b="true" i="false" u="none" strike="noStrike" kern="1200" cap="none" spc="0" normalizeH="false" baseline="0" noProof="false" dirty="false" err="tru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risk.assessr</a:t>
            </a:r>
            <a:endParaRPr kumimoji="false" lang="en-US" sz="2800" b="false" i="false" u="none" strike="noStrike" kern="1200" cap="none" spc="0" normalizeH="false" baseline="0" noProof="false" dirty="fals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1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6053" y="923544"/>
            <a:ext cx="1278516" cy="125720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62" name="Picture 4" descr="Une image contenant texte, capture d’écran, Police  Description générée automatiquement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67032" y="785191"/>
            <a:ext cx="5286486" cy="1914565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63" name="Picture 6" descr="Une image contenant texte, capture d’écran, Police  Description générée automatiquement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51832" y="2581018"/>
            <a:ext cx="5586825" cy="2070713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64" name="Picture 8" descr="Une image contenant texte, capture d’écran, Police  Description générée automatiquement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54035" y="4651731"/>
            <a:ext cx="5398966" cy="200562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65" name="Text Placeholder 27"/>
          <p:cNvSpPr txBox="true"/>
          <p:nvPr/>
        </p:nvSpPr>
        <p:spPr>
          <a:xfrm>
            <a:off x="226053" y="2699756"/>
            <a:ext cx="1778836" cy="497765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true" dirty="false">
                <a:solidFill>
                  <a:srgbClr val="23004C">
                    <a:lumMod val="50000"/>
                    <a:lumOff val="50000"/>
                  </a:srgbClr>
                </a:solidFill>
              </a:rPr>
              <a:t>8 Parts</a:t>
            </a:r>
            <a:r>
              <a:rPr kumimoji="false" lang="en-US" sz="1867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23004C">
                    <a:lumMod val="50000"/>
                    <a:lumOff val="50000"/>
                  </a:srgbClr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: </a:t>
            </a:r>
            <a:endParaRPr/>
          </a:p>
        </p:txBody>
      </p:sp>
      <p:sp>
        <p:nvSpPr>
          <p:cNvPr id="66" name="Espace réservé du texte 9"/>
          <p:cNvSpPr txBox="true"/>
          <p:nvPr/>
        </p:nvSpPr>
        <p:spPr>
          <a:xfrm>
            <a:off x="149241" y="3160975"/>
            <a:ext cx="2776839" cy="2901497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false"/>
              <a:t>CMD checking</a:t>
            </a:r>
            <a:endParaRPr/>
          </a:p>
          <a:p>
            <a:pPr lvl="1"/>
            <a:r>
              <a:rPr lang="en-US" dirty="false"/>
              <a:t>Test coverage </a:t>
            </a:r>
            <a:endParaRPr/>
          </a:p>
          <a:p>
            <a:pPr lvl="1"/>
            <a:r>
              <a:rPr lang="en-US" dirty="false"/>
              <a:t>Version</a:t>
            </a:r>
            <a:endParaRPr/>
          </a:p>
          <a:p>
            <a:pPr lvl="1"/>
            <a:r>
              <a:rPr lang="en-US" dirty="false"/>
              <a:t>Dependencies</a:t>
            </a:r>
            <a:endParaRPr/>
          </a:p>
          <a:p>
            <a:pPr lvl="1"/>
            <a:r>
              <a:rPr lang="en-US" dirty="false"/>
              <a:t>Reverse dependencies</a:t>
            </a:r>
            <a:endParaRPr/>
          </a:p>
          <a:p>
            <a:pPr lvl="1"/>
            <a:r>
              <a:rPr lang="en-US" dirty="false"/>
              <a:t>Popularity</a:t>
            </a:r>
            <a:endParaRPr/>
          </a:p>
          <a:p>
            <a:pPr lvl="1"/>
            <a:r>
              <a:rPr lang="en-US" dirty="false"/>
              <a:t>Documentation</a:t>
            </a:r>
            <a:endParaRPr/>
          </a:p>
          <a:p>
            <a:pPr lvl="1"/>
            <a:r>
              <a:rPr lang="en-US" dirty="false"/>
              <a:t>License</a:t>
            </a:r>
            <a:endParaRPr/>
          </a:p>
          <a:p>
            <a:pPr lvl="1"/>
            <a:endParaRPr lang="en-US" dirty="false"/>
          </a:p>
          <a:p>
            <a:pPr lvl="1"/>
            <a:endParaRPr lang="en-US" dirty="false"/>
          </a:p>
          <a:p>
            <a:pPr lvl="1"/>
            <a:endParaRPr lang="en-US" dirty="false"/>
          </a:p>
          <a:p>
            <a:pPr lvl="1"/>
            <a:endParaRPr lang="en-US" dirty="false"/>
          </a:p>
        </p:txBody>
      </p:sp>
      <p:sp>
        <p:nvSpPr>
          <p:cNvPr id="67" name="Footer Placeholder 9"/>
          <p:cNvSpPr txBox="true"/>
          <p:nvPr/>
        </p:nvSpPr>
        <p:spPr>
          <a:xfrm>
            <a:off x="48675" y="6072809"/>
            <a:ext cx="6047325" cy="210455"/>
          </a:xfrm>
          <a:prstGeom prst="rect">
            <a:avLst/>
          </a:prstGeom>
        </p:spPr>
        <p:txBody>
          <a:bodyPr vert="horz" wrap="square" lIns="0" tIns="0" rIns="0" bIns="0" rtlCol="false" anchor="b"/>
          <a:lstStyle>
            <a:defPPr>
              <a:defRPr lang="fr-FR"/>
            </a:defPPr>
            <a:lvl1pPr marL="0" algn="ctr" defTabSz="914400" rtl="false" eaLnBrk="true" latinLnBrk="false" hangingPunct="true">
              <a:defRPr sz="1200" b="false" i="false" kern="1200" cap="none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en-US" sz="1200" b="false" i="false" u="none" strike="noStrike" kern="1200" cap="none" spc="0" normalizeH="false" baseline="0" noProof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Source from: </a:t>
            </a:r>
            <a:r>
              <a:rPr kumimoji="false" lang="en-US" altLang="zh-CN" sz="1200" b="false" i="false" u="none" strike="noStrike" kern="1200" cap="none" spc="0" normalizeH="false" baseline="0" noProof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  <a:hlinkClick r:id="rId6"/>
              </a:rPr>
              <a:t>risk.assessr/inst/config/risk-definition.json at main · Sanofi-Public/risk.assessr</a:t>
            </a:r>
            <a:endParaRPr kumimoji="false" lang="zh-CN" altLang="en-US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ofi Sans" panose="02010503030201020103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u graphique SmartArt 1"/>
          <p:cNvSpPr>
            <a:spLocks noGrp="true"/>
          </p:cNvSpPr>
          <p:nvPr>
            <p:ph type="dgm" sz="quarter" idx="13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70" name="Espace réservé du graphique SmartArt 3"/>
          <p:cNvSpPr>
            <a:spLocks noGrp="true"/>
          </p:cNvSpPr>
          <p:nvPr>
            <p:ph type="dgm" sz="quarter" idx="14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71" name="Espace réservé du texte 9"/>
          <p:cNvSpPr>
            <a:spLocks noGrp="true"/>
          </p:cNvSpPr>
          <p:nvPr>
            <p:ph type="body" sz="quarter" idx="21"/>
          </p:nvPr>
        </p:nvSpPr>
        <p:spPr>
          <a:xfrm>
            <a:off x="1817963" y="2788920"/>
            <a:ext cx="9230445" cy="811953"/>
          </a:xfrm>
        </p:spPr>
        <p:txBody>
          <a:bodyPr/>
          <a:lstStyle/>
          <a:p>
            <a:pPr/>
            <a:r>
              <a:rPr lang="fr-FR" dirty="false">
                <a:latin typeface="Copperplate Gothic Bold" panose="020E0705020206020404" pitchFamily="34" charset="0"/>
              </a:rPr>
              <a:t>Data </a:t>
            </a:r>
            <a:r>
              <a:rPr lang="fr-FR" dirty="false" err="true">
                <a:latin typeface="Copperplate Gothic Bold" panose="020E0705020206020404" pitchFamily="34" charset="0"/>
              </a:rPr>
              <a:t>Processing</a:t>
            </a:r>
            <a:r>
              <a:rPr lang="fr-FR" dirty="false">
                <a:latin typeface="Copperplate Gothic Bold" panose="020E0705020206020404" pitchFamily="34" charset="0"/>
              </a:rPr>
              <a:t> Workflow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8"/>
          <p:cNvSpPr/>
          <p:nvPr/>
        </p:nvSpPr>
        <p:spPr>
          <a:xfrm>
            <a:off x="0" y="0"/>
            <a:ext cx="12192000" cy="695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false" anchor="ctr"/>
          <a:lstStyle/>
          <a:p>
            <a:pPr lvl="0">
              <a:defRPr/>
            </a:pPr>
            <a:r>
              <a:rPr kumimoji="false" lang="en-US" altLang="zh-CN" sz="4000" b="true" i="false" u="none" strike="noStrike" kern="1200" cap="none" spc="0" normalizeH="false" baseline="0" noProof="false" dirty="fals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Metadata management</a:t>
            </a:r>
            <a:endParaRPr kumimoji="false" lang="en-US" sz="2800" b="false" i="false" u="none" strike="noStrike" kern="1200" cap="none" spc="0" normalizeH="false" baseline="0" noProof="false" dirty="fals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4" name="Picture 2" descr="Metacore Package Hex Sticker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6800" y="1122945"/>
            <a:ext cx="887411" cy="1026953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75" name="Picture 4" descr="Schema diagram showing the relationships between all metacore tables (variable names not included)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85375" y="1150309"/>
            <a:ext cx="6219825" cy="338770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76" name="Espace réservé du texte 9"/>
          <p:cNvSpPr txBox="true"/>
          <p:nvPr/>
        </p:nvSpPr>
        <p:spPr>
          <a:xfrm>
            <a:off x="1174211" y="1298278"/>
            <a:ext cx="4216939" cy="1102022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2392" marR="0" lvl="1" indent="-302392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false" lang="en-US" sz="1600" b="tru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Features</a:t>
            </a:r>
            <a:r>
              <a:rPr kumimoji="false" lang="en-US" sz="16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:</a:t>
            </a:r>
            <a:endParaRPr/>
          </a:p>
          <a:p>
            <a:pPr marL="650093" marR="0" lvl="2" indent="-34290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+mj-lt"/>
              <a:buAutoNum type="arabicPeriod"/>
              <a:tabLst/>
              <a:defRPr/>
            </a:pPr>
            <a:r>
              <a:rPr kumimoji="false" lang="en-US" altLang="zh-CN" sz="16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An R6 Object</a:t>
            </a:r>
            <a:r>
              <a:rPr kumimoji="false" lang="zh-CN" altLang="en-US" sz="16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</a:rPr>
              <a:t>：</a:t>
            </a:r>
            <a:r>
              <a:rPr kumimoji="false" lang="en-US" altLang="zh-CN" sz="1600" b="false" i="false" u="none" strike="noStrike" kern="1200" cap="none" spc="0" normalizeH="false" baseline="0" noProof="false" dirty="false" err="tru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metacore</a:t>
            </a:r>
            <a:endParaRPr kumimoji="false" lang="en-US" altLang="zh-CN" sz="16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ofi Sans" panose="02010503030201020103" pitchFamily="2" charset="77"/>
              <a:ea typeface="Verdana" panose="020B0604030504040204" pitchFamily="34" charset="0"/>
            </a:endParaRPr>
          </a:p>
          <a:p>
            <a:pPr marL="650093" marR="0" lvl="2" indent="-34290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+mj-lt"/>
              <a:buAutoNum type="arabicPeriod"/>
              <a:tabLst/>
              <a:defRPr/>
            </a:pPr>
            <a:r>
              <a:rPr kumimoji="false" lang="en-US" sz="16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7 tables are tightly interrelated</a:t>
            </a:r>
            <a:endParaRPr/>
          </a:p>
        </p:txBody>
      </p:sp>
      <p:pic>
        <p:nvPicPr>
          <p:cNvPr id="77" name="Picture 6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4932" y="3527365"/>
            <a:ext cx="979279" cy="113357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78" name="Espace réservé du texte 9"/>
          <p:cNvSpPr txBox="true"/>
          <p:nvPr/>
        </p:nvSpPr>
        <p:spPr>
          <a:xfrm>
            <a:off x="1208866" y="3725553"/>
            <a:ext cx="2073814" cy="368597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None/>
              <a:tabLst/>
              <a:defRPr/>
            </a:pPr>
            <a:r>
              <a:rPr kumimoji="false" lang="en-US" altLang="zh-CN" sz="16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Operation of </a:t>
            </a:r>
            <a:r>
              <a:rPr kumimoji="false" lang="en-US" altLang="zh-CN" sz="1600" b="false" i="false" u="none" strike="noStrike" kern="1200" cap="none" spc="0" normalizeH="false" baseline="0" noProof="false" dirty="false" err="tru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metacore</a:t>
            </a:r>
            <a:endParaRPr kumimoji="false" lang="en-US" altLang="zh-CN" sz="16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ofi Sans" panose="02010503030201020103" pitchFamily="2" charset="77"/>
              <a:ea typeface="Verdana" panose="020B0604030504040204" pitchFamily="34" charset="0"/>
            </a:endParaRPr>
          </a:p>
        </p:txBody>
      </p:sp>
      <p:sp>
        <p:nvSpPr>
          <p:cNvPr id="79" name="Espace réservé du texte 9"/>
          <p:cNvSpPr txBox="true"/>
          <p:nvPr/>
        </p:nvSpPr>
        <p:spPr>
          <a:xfrm>
            <a:off x="5867400" y="4992567"/>
            <a:ext cx="4343400" cy="1490615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2392" marR="0" lvl="1" indent="-302392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false" lang="en-US" sz="16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Necessary for dataset output:</a:t>
            </a:r>
            <a:endParaRPr/>
          </a:p>
          <a:p>
            <a:pPr marL="650093" marR="0" lvl="2" indent="-34290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+mj-lt"/>
              <a:buAutoNum type="arabicPeriod"/>
              <a:tabLst/>
              <a:defRPr/>
            </a:pPr>
            <a:r>
              <a:rPr lang="en-US" sz="1600" dirty="false">
                <a:solidFill>
                  <a:prstClr val="black"/>
                </a:solidFill>
              </a:rPr>
              <a:t>Labels of datasets and variables</a:t>
            </a:r>
            <a:endParaRPr/>
          </a:p>
          <a:p>
            <a:pPr marL="650093" marR="0" lvl="2" indent="-34290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+mj-lt"/>
              <a:buAutoNum type="arabicPeriod"/>
              <a:tabLst/>
              <a:defRPr/>
            </a:pPr>
            <a:r>
              <a:rPr kumimoji="false" lang="en-US" sz="16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Types of </a:t>
            </a:r>
            <a:r>
              <a:rPr lang="en-US" sz="1600" dirty="false">
                <a:solidFill>
                  <a:prstClr val="black"/>
                </a:solidFill>
              </a:rPr>
              <a:t>variables</a:t>
            </a:r>
            <a:endParaRPr/>
          </a:p>
          <a:p>
            <a:pPr marL="650093" marR="0" lvl="2" indent="-34290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+mj-lt"/>
              <a:buAutoNum type="arabicPeriod"/>
              <a:tabLst/>
              <a:defRPr/>
            </a:pPr>
            <a:r>
              <a:rPr lang="en-US" sz="1600" dirty="false">
                <a:solidFill>
                  <a:prstClr val="black"/>
                </a:solidFill>
              </a:rPr>
              <a:t>Names of datasets and variables</a:t>
            </a:r>
            <a:endParaRPr/>
          </a:p>
          <a:p>
            <a:pPr marL="650093" marR="0" lvl="2" indent="-34290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+mj-lt"/>
              <a:buAutoNum type="arabicPeriod"/>
              <a:tabLst/>
              <a:defRPr/>
            </a:pPr>
            <a:r>
              <a:rPr kumimoji="false" lang="en-US" sz="16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"/>
          <p:cNvSpPr/>
          <p:nvPr/>
        </p:nvSpPr>
        <p:spPr>
          <a:xfrm>
            <a:off x="0" y="4186"/>
            <a:ext cx="12192000" cy="695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false" anchor="ctr"/>
          <a:lstStyle/>
          <a:p>
            <a:pPr lvl="0">
              <a:defRPr/>
            </a:pPr>
            <a:r>
              <a:rPr lang="en-US" sz="4000" b="true" dirty="false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clean</a:t>
            </a:r>
            <a:endParaRPr kumimoji="false" lang="en-US" sz="2800" b="false" i="false" u="none" strike="noStrike" kern="1200" cap="none" spc="0" normalizeH="false" baseline="0" noProof="false" dirty="fals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2" name="Group 7"/>
          <p:cNvGrpSpPr/>
          <p:nvPr/>
        </p:nvGrpSpPr>
        <p:grpSpPr>
          <a:xfrm>
            <a:off x="3409218" y="1246342"/>
            <a:ext cx="4699104" cy="4731896"/>
            <a:chOff x="2458242" y="441670"/>
            <a:chExt cx="4699104" cy="4731896"/>
          </a:xfrm>
        </p:grpSpPr>
        <p:sp>
          <p:nvSpPr>
            <p:cNvPr id="83" name="Text Placeholder 27"/>
            <p:cNvSpPr txBox="true"/>
            <p:nvPr/>
          </p:nvSpPr>
          <p:spPr>
            <a:xfrm>
              <a:off x="2619376" y="1038132"/>
              <a:ext cx="1714500" cy="430209"/>
            </a:xfrm>
            <a:prstGeom prst="rect">
              <a:avLst/>
            </a:prstGeom>
          </p:spPr>
          <p:txBody>
            <a:bodyPr/>
            <a:lstStyle>
              <a:lvl1pPr marL="0" indent="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302392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609585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911977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341086" indent="-38099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Georgia" panose="02040502050405020303" pitchFamily="18" charset="0"/>
                </a:defRPr>
              </a:lvl5pPr>
              <a:lvl6pPr marL="2285943" indent="0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false" eaLnBrk="true" fontAlgn="auto" latinLnBrk="false" hangingPunct="true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false" lang="en-US" sz="2400" b="true" i="false" u="none" strike="noStrike" kern="1200" cap="none" spc="0" normalizeH="false" baseline="0" noProof="false" dirty="false">
                  <a:ln>
                    <a:noFill/>
                  </a:ln>
                  <a:solidFill>
                    <a:srgbClr val="23004C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Sanofi Sans" panose="02010503030201020103" pitchFamily="2" charset="77"/>
                  <a:ea typeface="Verdana" panose="020B0604030504040204" pitchFamily="34" charset="0"/>
                </a:rPr>
                <a:t>Base </a:t>
              </a:r>
              <a:endParaRPr/>
            </a:p>
          </p:txBody>
        </p:sp>
        <p:pic>
          <p:nvPicPr>
            <p:cNvPr id="84" name="Picture 4"/>
            <p:cNvPicPr>
              <a:picLocks noChangeAspect="true" noChangeArrowheads="true"/>
            </p:cNvPicPr>
            <p:nvPr/>
          </p:nvPicPr>
          <p:blipFill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966957" y="441670"/>
              <a:ext cx="1899976" cy="1844329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85" name="Rectangle 11"/>
            <p:cNvSpPr/>
            <p:nvPr/>
          </p:nvSpPr>
          <p:spPr>
            <a:xfrm>
              <a:off x="4026703" y="902169"/>
              <a:ext cx="7857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true" cap="none" spc="0" dirty="false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false">
                      <a:srgbClr val="000000">
                        <a:alpha val="30000"/>
                      </a:srgbClr>
                    </a:outerShdw>
                  </a:effectLst>
                </a:rPr>
                <a:t>+</a:t>
              </a:r>
              <a:endParaRPr/>
            </a:p>
          </p:txBody>
        </p:sp>
        <p:pic>
          <p:nvPicPr>
            <p:cNvPr id="86" name="Picture 12"/>
            <p:cNvPicPr>
              <a:picLocks noChangeAspect="true"/>
            </p:cNvPicPr>
            <p:nvPr/>
          </p:nvPicPr>
          <p:blipFill>
            <a:blip r:embed="rId3"/>
            <a:srcRect r="10757"/>
            <a:stretch>
              <a:fillRect/>
            </a:stretch>
          </p:blipFill>
          <p:spPr>
            <a:xfrm>
              <a:off x="2604282" y="2999558"/>
              <a:ext cx="1422421" cy="1620883"/>
            </a:xfrm>
            <a:prstGeom prst="rect">
              <a:avLst/>
            </a:prstGeom>
          </p:spPr>
        </p:pic>
        <p:pic>
          <p:nvPicPr>
            <p:cNvPr id="87" name="Picture 4"/>
            <p:cNvPicPr>
              <a:picLocks noChangeAspect="true" noChangeArrowheads="true"/>
            </p:cNvPicPr>
            <p:nvPr/>
          </p:nvPicPr>
          <p:blipFill rotWithShape="true">
            <a:blip r:embed="rId4">
              <a:extLst>
                <a:ext uri="{28A0092B-C50C-407E-A947-70E740481C1C}"/>
              </a:extLst>
            </a:blip>
            <a:srcRect l="15010" t="13865" r="14090" b="11377"/>
            <a:stretch>
              <a:fillRect/>
            </a:stretch>
          </p:blipFill>
          <p:spPr bwMode="auto">
            <a:xfrm>
              <a:off x="2472361" y="979370"/>
              <a:ext cx="650975" cy="547731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88" name="Text Placeholder 27"/>
            <p:cNvSpPr txBox="true"/>
            <p:nvPr/>
          </p:nvSpPr>
          <p:spPr>
            <a:xfrm>
              <a:off x="2458242" y="4743357"/>
              <a:ext cx="1714500" cy="430209"/>
            </a:xfrm>
            <a:prstGeom prst="rect">
              <a:avLst/>
            </a:prstGeom>
          </p:spPr>
          <p:txBody>
            <a:bodyPr/>
            <a:lstStyle>
              <a:lvl1pPr marL="0" indent="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302392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609585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911977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341086" indent="-38099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Georgia" panose="02040502050405020303" pitchFamily="18" charset="0"/>
                </a:defRPr>
              </a:lvl5pPr>
              <a:lvl6pPr marL="2285943" indent="0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false" eaLnBrk="true" fontAlgn="auto" latinLnBrk="false" hangingPunct="true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2400" b="true" dirty="false">
                  <a:solidFill>
                    <a:srgbClr val="23004C">
                      <a:lumMod val="50000"/>
                      <a:lumOff val="50000"/>
                    </a:srgbClr>
                  </a:solidFill>
                </a:rPr>
                <a:t>SDTM</a:t>
              </a:r>
              <a:r>
                <a:rPr kumimoji="false" lang="en-US" sz="2400" b="true" i="false" u="none" strike="noStrike" kern="1200" cap="none" spc="0" normalizeH="false" baseline="0" noProof="false" dirty="false">
                  <a:ln>
                    <a:noFill/>
                  </a:ln>
                  <a:solidFill>
                    <a:srgbClr val="23004C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Sanofi Sans" panose="02010503030201020103" pitchFamily="2" charset="77"/>
                  <a:ea typeface="Verdana" panose="020B0604030504040204" pitchFamily="34" charset="0"/>
                </a:rPr>
                <a:t> </a:t>
              </a:r>
              <a:endParaRPr/>
            </a:p>
          </p:txBody>
        </p:sp>
        <p:pic>
          <p:nvPicPr>
            <p:cNvPr id="89" name="Picture 12"/>
            <p:cNvPicPr>
              <a:picLocks noChangeAspect="true" noChangeArrowheads="true"/>
            </p:cNvPicPr>
            <p:nvPr/>
          </p:nvPicPr>
          <p:blipFill>
            <a:blip r:embed="rId5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599777" y="2999558"/>
              <a:ext cx="1400638" cy="1620884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90" name="Text Placeholder 27"/>
            <p:cNvSpPr txBox="true"/>
            <p:nvPr/>
          </p:nvSpPr>
          <p:spPr>
            <a:xfrm>
              <a:off x="5442846" y="4743356"/>
              <a:ext cx="1714500" cy="430209"/>
            </a:xfrm>
            <a:prstGeom prst="rect">
              <a:avLst/>
            </a:prstGeom>
          </p:spPr>
          <p:txBody>
            <a:bodyPr/>
            <a:lstStyle>
              <a:lvl1pPr marL="0" indent="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302392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609585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911977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341086" indent="-38099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Georgia" panose="02040502050405020303" pitchFamily="18" charset="0"/>
                </a:defRPr>
              </a:lvl5pPr>
              <a:lvl6pPr marL="2285943" indent="0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false" eaLnBrk="true" fontAlgn="auto" latinLnBrk="false" hangingPunct="true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false" lang="en-US" altLang="zh-CN" sz="2400" b="true" i="false" u="none" strike="noStrike" kern="1200" cap="none" spc="0" normalizeH="false" baseline="0" noProof="false" dirty="false" err="true">
                  <a:ln>
                    <a:noFill/>
                  </a:ln>
                  <a:solidFill>
                    <a:srgbClr val="23004C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Sanofi Sans" panose="02010503030201020103" pitchFamily="2" charset="77"/>
                  <a:ea typeface="Verdana" panose="020B0604030504040204" pitchFamily="34" charset="0"/>
                </a:rPr>
                <a:t>ADaM</a:t>
              </a:r>
              <a:r>
                <a:rPr kumimoji="false" lang="en-US" sz="2400" b="true" i="false" u="none" strike="noStrike" kern="1200" cap="none" spc="0" normalizeH="false" baseline="0" noProof="false" dirty="false">
                  <a:ln>
                    <a:noFill/>
                  </a:ln>
                  <a:solidFill>
                    <a:srgbClr val="23004C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Sanofi Sans" panose="02010503030201020103" pitchFamily="2" charset="77"/>
                  <a:ea typeface="Verdana" panose="020B0604030504040204" pitchFamily="34" charset="0"/>
                </a:rPr>
                <a:t> 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Espace réservé du graphique SmartArt 1"/>
          <p:cNvSpPr>
            <a:spLocks noGrp="true"/>
          </p:cNvSpPr>
          <p:nvPr>
            <p:ph type="dgm" sz="quarter" idx="13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93" name="Espace réservé du graphique SmartArt 3"/>
          <p:cNvSpPr>
            <a:spLocks noGrp="true"/>
          </p:cNvSpPr>
          <p:nvPr>
            <p:ph type="dgm" sz="quarter" idx="14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94" name="Espace réservé du texte 9"/>
          <p:cNvSpPr>
            <a:spLocks noGrp="true"/>
          </p:cNvSpPr>
          <p:nvPr>
            <p:ph type="body" sz="quarter" idx="21"/>
          </p:nvPr>
        </p:nvSpPr>
        <p:spPr>
          <a:xfrm>
            <a:off x="1817963" y="2788920"/>
            <a:ext cx="9230445" cy="811953"/>
          </a:xfrm>
        </p:spPr>
        <p:txBody>
          <a:bodyPr/>
          <a:lstStyle/>
          <a:p>
            <a:pPr/>
            <a:r>
              <a:rPr lang="en-US" altLang="zh-CN" dirty="false">
                <a:latin typeface="Copperplate Gothic Bold" panose="020E0705020206020404" pitchFamily="34" charset="0"/>
              </a:rPr>
              <a:t>QUALITY</a:t>
            </a:r>
            <a:endParaRPr lang="fr-FR" dirty="false">
              <a:latin typeface="Copperplate Gothic Bold" panose="020E07050202060204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8"/>
          <p:cNvSpPr/>
          <p:nvPr/>
        </p:nvSpPr>
        <p:spPr>
          <a:xfrm>
            <a:off x="0" y="0"/>
            <a:ext cx="12192000" cy="695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false" anchor="ctr"/>
          <a:lstStyle/>
          <a:p>
            <a:pPr lvl="0">
              <a:defRPr/>
            </a:pPr>
            <a:r>
              <a:rPr lang="en-US" altLang="zh-CN" sz="4000" b="true" dirty="false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comparison</a:t>
            </a:r>
            <a:endParaRPr kumimoji="false" lang="en-US" sz="2800" b="false" i="false" u="none" strike="noStrike" kern="1200" cap="none" spc="0" normalizeH="false" baseline="0" noProof="false" dirty="fals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7" name="Picture 2" descr="Arsenal logo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71551" y="1314450"/>
            <a:ext cx="1419481" cy="163830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98" name="Picture 2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9741" y="3005336"/>
            <a:ext cx="1943099" cy="1799829"/>
          </a:xfrm>
          <a:prstGeom prst="rect">
            <a:avLst/>
          </a:prstGeom>
        </p:spPr>
      </p:pic>
      <p:sp>
        <p:nvSpPr>
          <p:cNvPr id="99" name="TextBox 3"/>
          <p:cNvSpPr txBox="true"/>
          <p:nvPr/>
        </p:nvSpPr>
        <p:spPr>
          <a:xfrm>
            <a:off x="2857498" y="2458136"/>
            <a:ext cx="8362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altLang="zh-CN" b="false" i="false" u="sng" dirty="false" err="true">
                <a:solidFill>
                  <a:srgbClr val="1F4EB6"/>
                </a:solidFill>
                <a:effectLst/>
                <a:latin typeface="system-ui"/>
                <a:hlinkClick r:id="rId4"/>
              </a:rPr>
              <a:t>ComparePrism</a:t>
            </a:r>
            <a:r>
              <a:rPr lang="en-US" altLang="zh-CN" b="false" i="false" u="sng" dirty="false">
                <a:solidFill>
                  <a:srgbClr val="1F4EB6"/>
                </a:solidFill>
                <a:effectLst/>
                <a:latin typeface="system-ui"/>
                <a:hlinkClick r:id="rId4"/>
              </a:rPr>
              <a:t>: A package to perform comprehensive data comparison and reporting</a:t>
            </a:r>
            <a:endParaRPr lang="zh-CN" altLang="en-US" dirty="false"/>
          </a:p>
        </p:txBody>
      </p:sp>
      <p:sp>
        <p:nvSpPr>
          <p:cNvPr id="100" name="Text Placeholder 27"/>
          <p:cNvSpPr txBox="true"/>
          <p:nvPr/>
        </p:nvSpPr>
        <p:spPr>
          <a:xfrm>
            <a:off x="2857498" y="1703391"/>
            <a:ext cx="3028158" cy="430209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false" lang="en-US" altLang="zh-CN" sz="2400" b="true" i="false" u="none" strike="noStrike" kern="1200" cap="none" spc="0" normalizeH="false" baseline="0" noProof="false" dirty="false" err="true">
                <a:ln>
                  <a:noFill/>
                </a:ln>
                <a:solidFill>
                  <a:srgbClr val="23004C">
                    <a:lumMod val="50000"/>
                    <a:lumOff val="50000"/>
                  </a:srgbClr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PharmaRUG</a:t>
            </a:r>
            <a:r>
              <a:rPr kumimoji="false" lang="en-US" altLang="zh-CN" sz="24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23004C">
                    <a:lumMod val="50000"/>
                    <a:lumOff val="50000"/>
                  </a:srgbClr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/CN 2025</a:t>
            </a:r>
            <a:r>
              <a:rPr kumimoji="false" lang="en-US" sz="24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23004C">
                    <a:lumMod val="50000"/>
                    <a:lumOff val="50000"/>
                  </a:srgbClr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8"/>
          <p:cNvSpPr/>
          <p:nvPr/>
        </p:nvSpPr>
        <p:spPr>
          <a:xfrm>
            <a:off x="0" y="-22387"/>
            <a:ext cx="12192000" cy="695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false" anchor="ctr"/>
          <a:lstStyle/>
          <a:p>
            <a:pPr lvl="0">
              <a:defRPr/>
            </a:pPr>
            <a:r>
              <a:rPr lang="en-US" altLang="zh-CN" sz="4000" b="true" dirty="false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Log</a:t>
            </a:r>
            <a:endParaRPr kumimoji="false" lang="en-US" sz="2800" b="false" i="false" u="none" strike="noStrike" kern="1200" cap="none" spc="0" normalizeH="false" baseline="0" noProof="false" dirty="fals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3" name="Picture 4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00302" y="1437763"/>
            <a:ext cx="1658937" cy="191979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104" name="Picture 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08412" y="1237993"/>
            <a:ext cx="5654781" cy="3610487"/>
          </a:xfrm>
          <a:prstGeom prst="rect">
            <a:avLst/>
          </a:prstGeom>
        </p:spPr>
      </p:pic>
      <p:sp>
        <p:nvSpPr>
          <p:cNvPr id="105" name="TextBox 9"/>
          <p:cNvSpPr txBox="true"/>
          <p:nvPr/>
        </p:nvSpPr>
        <p:spPr>
          <a:xfrm>
            <a:off x="286800" y="3714750"/>
            <a:ext cx="4475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zh-CN" altLang="en-US" dirty="false"/>
              <a:t>Code</a:t>
            </a:r>
            <a:r>
              <a:rPr lang="en-US" altLang="zh-CN" dirty="false"/>
              <a:t>s</a:t>
            </a:r>
            <a:r>
              <a:rPr lang="zh-CN" altLang="en-US" dirty="false"/>
              <a:t> and message</a:t>
            </a:r>
            <a:r>
              <a:rPr lang="en-US" altLang="zh-CN" dirty="false"/>
              <a:t>s</a:t>
            </a:r>
            <a:r>
              <a:rPr lang="zh-CN" altLang="en-US" dirty="false"/>
              <a:t> are separated.</a:t>
            </a:r>
            <a:endParaRPr/>
          </a:p>
        </p:txBody>
      </p:sp>
      <p:sp>
        <p:nvSpPr>
          <p:cNvPr id="106" name="Footer Placeholder 9"/>
          <p:cNvSpPr txBox="true"/>
          <p:nvPr/>
        </p:nvSpPr>
        <p:spPr>
          <a:xfrm>
            <a:off x="4047651" y="4914996"/>
            <a:ext cx="6047325" cy="210455"/>
          </a:xfrm>
          <a:prstGeom prst="rect">
            <a:avLst/>
          </a:prstGeom>
        </p:spPr>
        <p:txBody>
          <a:bodyPr vert="horz" wrap="square" lIns="0" tIns="0" rIns="0" bIns="0" rtlCol="false" anchor="b"/>
          <a:lstStyle>
            <a:defPPr>
              <a:defRPr lang="fr-FR"/>
            </a:defPPr>
            <a:lvl1pPr marL="0" algn="ctr" defTabSz="914400" rtl="false" eaLnBrk="true" latinLnBrk="false" hangingPunct="true">
              <a:defRPr sz="1200" b="false" i="false" kern="1200" cap="none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en-US" sz="1200" b="false" i="false" u="none" strike="noStrike" kern="1200" cap="none" spc="0" normalizeH="false" baseline="0" noProof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Source from: </a:t>
            </a:r>
            <a:r>
              <a:rPr kumimoji="false" lang="en-US" altLang="zh-CN" sz="1200" b="false" i="false" u="none" strike="noStrike" kern="1200" cap="none" spc="0" normalizeH="false" baseline="0" noProof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  <a:hlinkClick r:id="rId4"/>
              </a:rPr>
              <a:t>Logging for Summary Display Table • logrx</a:t>
            </a:r>
            <a:r>
              <a:rPr kumimoji="false" lang="en-US" altLang="zh-CN" sz="1200" b="false" i="false" u="none" strike="noStrike" kern="1200" cap="none" spc="0" normalizeH="false" baseline="0" noProof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 </a:t>
            </a:r>
            <a:endParaRPr kumimoji="false" lang="zh-CN" altLang="en-US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ofi Sans" panose="02010503030201020103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8"/>
          <p:cNvSpPr/>
          <p:nvPr/>
        </p:nvSpPr>
        <p:spPr>
          <a:xfrm>
            <a:off x="0" y="0"/>
            <a:ext cx="12192000" cy="695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false" anchor="ctr"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true" dirty="false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P21 Validation</a:t>
            </a:r>
            <a:endParaRPr kumimoji="false" lang="en-US" sz="2800" b="false" i="false" u="none" strike="noStrike" kern="1200" cap="none" spc="0" normalizeH="false" baseline="0" noProof="false" dirty="fals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9" name="Text Placeholder 27"/>
          <p:cNvSpPr txBox="true"/>
          <p:nvPr/>
        </p:nvSpPr>
        <p:spPr>
          <a:xfrm>
            <a:off x="372396" y="1798641"/>
            <a:ext cx="3028158" cy="430209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false" lang="en-US" altLang="zh-CN" sz="2400" b="true" i="false" u="none" strike="noStrike" kern="1200" cap="none" spc="0" normalizeH="false" baseline="0" noProof="false">
                <a:ln>
                  <a:noFill/>
                </a:ln>
                <a:solidFill>
                  <a:srgbClr val="23004C">
                    <a:lumMod val="50000"/>
                    <a:lumOff val="50000"/>
                  </a:srgbClr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PharmaRUG/CN 2025</a:t>
            </a:r>
            <a:r>
              <a:rPr kumimoji="false" lang="en-US" sz="2400" b="true" i="false" u="none" strike="noStrike" kern="1200" cap="none" spc="0" normalizeH="false" baseline="0" noProof="false">
                <a:ln>
                  <a:noFill/>
                </a:ln>
                <a:solidFill>
                  <a:srgbClr val="23004C">
                    <a:lumMod val="50000"/>
                    <a:lumOff val="50000"/>
                  </a:srgbClr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 </a:t>
            </a:r>
            <a:endParaRPr kumimoji="false" lang="en-US" sz="2400" b="true" i="false" u="none" strike="noStrike" kern="1200" cap="none" spc="0" normalizeH="false" baseline="0" noProof="false" dirty="false">
              <a:ln>
                <a:noFill/>
              </a:ln>
              <a:solidFill>
                <a:srgbClr val="23004C">
                  <a:lumMod val="50000"/>
                  <a:lumOff val="50000"/>
                </a:srgbClr>
              </a:solidFill>
              <a:effectLst/>
              <a:uLnTx/>
              <a:uFillTx/>
              <a:latin typeface="Sanofi Sans" panose="02010503030201020103" pitchFamily="2" charset="77"/>
              <a:ea typeface="Verdana" panose="020B0604030504040204" pitchFamily="34" charset="0"/>
            </a:endParaRPr>
          </a:p>
        </p:txBody>
      </p:sp>
      <p:sp>
        <p:nvSpPr>
          <p:cNvPr id="110" name="TextBox 2"/>
          <p:cNvSpPr txBox="true"/>
          <p:nvPr/>
        </p:nvSpPr>
        <p:spPr>
          <a:xfrm>
            <a:off x="2053687" y="2751177"/>
            <a:ext cx="5857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altLang="zh-CN" b="false" i="false" u="sng" dirty="false">
                <a:solidFill>
                  <a:srgbClr val="2761E3"/>
                </a:solidFill>
                <a:effectLst/>
                <a:latin typeface="system-ui"/>
                <a:hlinkClick r:id="rId2"/>
              </a:rPr>
              <a:t>easeP21: An R tool to ease the Pinnacle 21 review process</a:t>
            </a:r>
            <a:endParaRPr lang="zh-CN" altLang="en-US" dirty="false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Espace réservé du graphique SmartArt 1"/>
          <p:cNvSpPr>
            <a:spLocks noGrp="true"/>
          </p:cNvSpPr>
          <p:nvPr>
            <p:ph type="dgm" sz="quarter" idx="13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113" name="Espace réservé du graphique SmartArt 3"/>
          <p:cNvSpPr>
            <a:spLocks noGrp="true"/>
          </p:cNvSpPr>
          <p:nvPr>
            <p:ph type="dgm" sz="quarter" idx="14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114" name="Espace réservé du texte 9"/>
          <p:cNvSpPr>
            <a:spLocks noGrp="true"/>
          </p:cNvSpPr>
          <p:nvPr>
            <p:ph type="body" sz="quarter" idx="21"/>
          </p:nvPr>
        </p:nvSpPr>
        <p:spPr>
          <a:xfrm>
            <a:off x="1557648" y="2026669"/>
            <a:ext cx="9230445" cy="1485901"/>
          </a:xfrm>
        </p:spPr>
        <p:txBody>
          <a:bodyPr/>
          <a:lstStyle/>
          <a:p>
            <a:pPr/>
            <a:r>
              <a:rPr lang="en-US" altLang="zh-CN" dirty="false">
                <a:latin typeface="Copperplate Gothic Bold" panose="020E0705020206020404" pitchFamily="34" charset="0"/>
              </a:rPr>
              <a:t>Thanks</a:t>
            </a:r>
            <a:endParaRPr lang="fr-FR" dirty="false">
              <a:latin typeface="Copperplate Gothic Bold" panose="020E0705020206020404" pitchFamily="34" charset="0"/>
            </a:endParaRPr>
          </a:p>
        </p:txBody>
      </p:sp>
      <p:sp>
        <p:nvSpPr>
          <p:cNvPr id="115" name="文本框 2"/>
          <p:cNvSpPr txBox="true"/>
          <p:nvPr/>
        </p:nvSpPr>
        <p:spPr>
          <a:xfrm>
            <a:off x="1133475" y="3933072"/>
            <a:ext cx="10258425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ctr"/>
            <a:r>
              <a:rPr lang="en-US" altLang="zh-CN" b="false" i="false" dirty="false">
                <a:effectLst/>
                <a:latin typeface="-apple-system"/>
              </a:rPr>
              <a:t>Thank you to the authors and organizers of Pharma Rug, and to all the authors of R open-source packages.</a:t>
            </a:r>
            <a:endParaRPr lang="zh-CN" altLang="en-US" dirty="false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space réservé du graphique SmartArt 1"/>
          <p:cNvSpPr>
            <a:spLocks noGrp="true"/>
          </p:cNvSpPr>
          <p:nvPr>
            <p:ph type="dgm" sz="quarter" idx="13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125" name="Espace réservé du graphique SmartArt 3"/>
          <p:cNvSpPr>
            <a:spLocks noGrp="true"/>
          </p:cNvSpPr>
          <p:nvPr>
            <p:ph type="dgm" sz="quarter" idx="14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126" name="Text Placeholder 21"/>
          <p:cNvSpPr>
            <a:spLocks noGrp="true"/>
          </p:cNvSpPr>
          <p:nvPr/>
        </p:nvSpPr>
        <p:spPr>
          <a:xfrm>
            <a:off x="1351506" y="2469459"/>
            <a:ext cx="10220325" cy="130016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0" indent="0" algn="l" defTabSz="685800" rtl="false" eaLnBrk="true" latinLnBrk="false" hangingPunct="tru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false" i="false" kern="120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685800" rtl="false" eaLnBrk="true" latinLnBrk="false" hangingPunct="true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fr-FR" sz="1600" b="false" i="false" kern="1200" cap="none" baseline="0" dirty="false" err="true" smtClean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57200" indent="-226800" algn="l" defTabSz="685800" rtl="false" eaLnBrk="true" latinLnBrk="false" hangingPunct="true">
              <a:lnSpc>
                <a:spcPct val="90000"/>
              </a:lnSpc>
              <a:spcBef>
                <a:spcPts val="600"/>
              </a:spcBef>
              <a:buFontTx/>
              <a:buBlip>
                <a:blip r:embed=""/>
              </a:buBlip>
              <a:defRPr sz="1600" b="false" i="false" kern="120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-226800" algn="l" defTabSz="685800" rtl="false" eaLnBrk="true" latinLnBrk="false" hangingPunct="true">
              <a:lnSpc>
                <a:spcPct val="90000"/>
              </a:lnSpc>
              <a:spcBef>
                <a:spcPts val="300"/>
              </a:spcBef>
              <a:buFontTx/>
              <a:buBlip>
                <a:blip r:embed=""/>
              </a:buBlip>
              <a:defRPr lang="fr-FR" sz="1600" b="false" i="false" kern="1200" cap="none" baseline="0" dirty="fals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685800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true" i="false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1885950" indent="-171450" algn="l" defTabSz="685800" rtl="false" eaLnBrk="true" latinLnBrk="false" hangingPunct="true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false" eaLnBrk="true" latinLnBrk="false" hangingPunct="true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false" eaLnBrk="true" latinLnBrk="false" hangingPunct="true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false" eaLnBrk="true" latinLnBrk="false" hangingPunct="true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false" eaLnBrk="true" fontAlgn="auto" latinLnBrk="false" hangingPunct="true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false" lang="en-US" sz="22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The views and opinions expressed in this presentation are those of authors and do not necessarily reflect the official views and policies of Sanofi. </a:t>
            </a:r>
            <a:endParaRPr/>
          </a:p>
          <a:p>
            <a:pPr marL="0" marR="0" lvl="0" indent="0" algn="l" defTabSz="914377" rtl="false" eaLnBrk="true" fontAlgn="auto" latinLnBrk="false" hangingPunct="true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false" lang="en-US" sz="2133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7" name="日期占位符 2"/>
          <p:cNvSpPr>
            <a:spLocks noGrp="true"/>
          </p:cNvSpPr>
          <p:nvPr>
            <p:ph type="dt" sz="half" idx="15"/>
          </p:nvPr>
        </p:nvSpPr>
        <p:spPr/>
        <p:txBody>
          <a:bodyPr/>
          <a:lstStyle/>
          <a:p>
            <a:pPr/>
            <a:r>
              <a:rPr lang="en-US" altLang="zh-CN" noProof="false"/>
              <a:t>28 . Mar . 2025</a:t>
            </a:r>
            <a:endParaRPr lang="en-US" noProof="false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Espace réservé du graphique SmartArt 1"/>
          <p:cNvSpPr>
            <a:spLocks noGrp="true"/>
          </p:cNvSpPr>
          <p:nvPr>
            <p:ph type="dgm" sz="quarter" idx="13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130" name="Espace réservé du graphique SmartArt 3"/>
          <p:cNvSpPr>
            <a:spLocks noGrp="true"/>
          </p:cNvSpPr>
          <p:nvPr>
            <p:ph type="dgm" sz="quarter" idx="14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131" name="Espace réservé du texte 9"/>
          <p:cNvSpPr>
            <a:spLocks noGrp="true"/>
          </p:cNvSpPr>
          <p:nvPr>
            <p:ph type="body" sz="quarter" idx="21"/>
          </p:nvPr>
        </p:nvSpPr>
        <p:spPr>
          <a:xfrm>
            <a:off x="1653371" y="2182422"/>
            <a:ext cx="9230445" cy="2817483"/>
          </a:xfrm>
        </p:spPr>
        <p:txBody>
          <a:bodyPr/>
          <a:lstStyle/>
          <a:p>
            <a:pPr/>
            <a:r>
              <a:rPr lang="en-US" dirty="false">
                <a:latin typeface="Copperplate Gothic Bold" panose="020E0705020206020404" pitchFamily="34" charset="0"/>
              </a:rPr>
              <a:t>Setting up an R workspace</a:t>
            </a:r>
            <a:endParaRPr lang="fr-FR" dirty="false">
              <a:latin typeface="Copperplate Gothic Bold" panose="020E0705020206020404" pitchFamily="34" charset="0"/>
            </a:endParaRPr>
          </a:p>
          <a:p>
            <a:pPr/>
            <a:endParaRPr lang="fr-FR" dirty="false">
              <a:latin typeface="Copperplate Gothic Bold" panose="020E07050202060204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8"/>
          <p:cNvSpPr/>
          <p:nvPr/>
        </p:nvSpPr>
        <p:spPr>
          <a:xfrm>
            <a:off x="0" y="0"/>
            <a:ext cx="12192000" cy="695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false" anchor="ctr"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en-US" altLang="zh-CN" sz="4000" b="true" i="false" u="none" strike="noStrike" kern="1200" cap="none" spc="0" normalizeH="false" baseline="0" noProof="false" dirty="fals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Using </a:t>
            </a:r>
            <a:r>
              <a:rPr kumimoji="false" lang="en-US" altLang="zh-CN" sz="4000" b="true" i="false" u="none" strike="noStrike" kern="1200" cap="none" spc="0" normalizeH="false" baseline="0" noProof="false" dirty="false" err="tru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renv</a:t>
            </a:r>
            <a:endParaRPr kumimoji="false" lang="en-US" sz="2800" b="false" i="false" u="none" strike="noStrike" kern="1200" cap="none" spc="0" normalizeH="false" baseline="0" noProof="false" dirty="fals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4" name="Picture 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86370" y="1251751"/>
            <a:ext cx="4409630" cy="5111014"/>
          </a:xfrm>
          <a:prstGeom prst="rect">
            <a:avLst/>
          </a:prstGeom>
        </p:spPr>
      </p:pic>
      <p:sp>
        <p:nvSpPr>
          <p:cNvPr id="135" name="Espace réservé du texte 3"/>
          <p:cNvSpPr txBox="true"/>
          <p:nvPr/>
        </p:nvSpPr>
        <p:spPr>
          <a:xfrm>
            <a:off x="1570134" y="921891"/>
            <a:ext cx="6255077" cy="430209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en-US" dirty="false" err="true"/>
              <a:t>renv.lock</a:t>
            </a:r>
            <a:endParaRPr lang="en-US" dirty="false"/>
          </a:p>
        </p:txBody>
      </p:sp>
      <p:sp>
        <p:nvSpPr>
          <p:cNvPr id="136" name="Footer Placeholder 9"/>
          <p:cNvSpPr txBox="true"/>
          <p:nvPr/>
        </p:nvSpPr>
        <p:spPr>
          <a:xfrm>
            <a:off x="2608541" y="6472493"/>
            <a:ext cx="3165120" cy="199880"/>
          </a:xfrm>
          <a:prstGeom prst="rect">
            <a:avLst/>
          </a:prstGeom>
        </p:spPr>
        <p:txBody>
          <a:bodyPr vert="horz" wrap="square" lIns="0" tIns="0" rIns="0" bIns="0" rtlCol="false" anchor="b"/>
          <a:lstStyle>
            <a:defPPr>
              <a:defRPr lang="fr-FR"/>
            </a:defPPr>
            <a:lvl1pPr marL="0" algn="ctr" defTabSz="914400" rtl="false" eaLnBrk="true" latinLnBrk="false" hangingPunct="true">
              <a:defRPr sz="1200" b="false" i="false" kern="1200" cap="none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en-US" sz="1200" b="false" i="false" u="none" strike="noStrike" kern="1200" cap="none" spc="0" normalizeH="false" baseline="0" noProof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Source from: </a:t>
            </a:r>
            <a:r>
              <a:rPr kumimoji="false" lang="en-US" altLang="zh-CN" sz="1200" b="false" i="false" u="none" strike="noStrike" kern="1200" cap="none" spc="0" normalizeH="false" baseline="0" noProof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  <a:hlinkClick r:id="rId3"/>
              </a:rPr>
              <a:t>Introduction to renv • renv</a:t>
            </a:r>
            <a:endParaRPr kumimoji="false" lang="zh-CN" altLang="en-US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ofi Sans" panose="02010503030201020103" pitchFamily="2" charset="77"/>
            </a:endParaRPr>
          </a:p>
        </p:txBody>
      </p:sp>
      <p:sp>
        <p:nvSpPr>
          <p:cNvPr id="137" name="Espace réservé du texte 9"/>
          <p:cNvSpPr txBox="true"/>
          <p:nvPr/>
        </p:nvSpPr>
        <p:spPr>
          <a:xfrm>
            <a:off x="7193084" y="1237782"/>
            <a:ext cx="3360972" cy="1924162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false"/>
              <a:t>R Version</a:t>
            </a:r>
            <a:endParaRPr/>
          </a:p>
          <a:p>
            <a:pPr lvl="1"/>
            <a:r>
              <a:rPr lang="en-US" dirty="false"/>
              <a:t>Package Sources</a:t>
            </a:r>
            <a:endParaRPr/>
          </a:p>
          <a:p>
            <a:pPr lvl="1"/>
            <a:r>
              <a:rPr lang="en-US" dirty="false"/>
              <a:t>Package version</a:t>
            </a:r>
            <a:endParaRPr/>
          </a:p>
          <a:p>
            <a:pPr lvl="1"/>
            <a:r>
              <a:rPr lang="en-US" dirty="false"/>
              <a:t>Package Dependencies</a:t>
            </a:r>
            <a:endParaRPr/>
          </a:p>
          <a:p>
            <a:pPr lvl="1"/>
            <a:r>
              <a:rPr lang="en-US" dirty="false"/>
              <a:t>Hash value</a:t>
            </a:r>
            <a:endParaRPr/>
          </a:p>
          <a:p>
            <a:pPr lvl="1"/>
            <a:endParaRPr lang="en-US" dirty="false"/>
          </a:p>
          <a:p>
            <a:pPr lvl="1"/>
            <a:endParaRPr lang="en-US" dirty="false"/>
          </a:p>
          <a:p>
            <a:pPr lvl="1"/>
            <a:endParaRPr lang="en-US" dirty="false"/>
          </a:p>
        </p:txBody>
      </p:sp>
      <p:pic>
        <p:nvPicPr>
          <p:cNvPr id="138" name="Picture 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3297" y="839834"/>
            <a:ext cx="1024531" cy="1024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8"/>
          <p:cNvSpPr/>
          <p:nvPr/>
        </p:nvSpPr>
        <p:spPr>
          <a:xfrm>
            <a:off x="0" y="0"/>
            <a:ext cx="12192000" cy="695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false" anchor="ctr"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en-US" altLang="zh-CN" sz="4000" b="true" i="false" u="none" strike="noStrike" kern="1200" cap="none" spc="0" normalizeH="false" baseline="0" noProof="false" dirty="fals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Using </a:t>
            </a:r>
            <a:r>
              <a:rPr kumimoji="false" lang="en-US" altLang="zh-CN" sz="4000" b="true" i="false" u="none" strike="noStrike" kern="1200" cap="none" spc="0" normalizeH="false" baseline="0" noProof="false" dirty="false" err="tru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renv</a:t>
            </a:r>
            <a:endParaRPr kumimoji="false" lang="en-US" sz="2800" b="false" i="false" u="none" strike="noStrike" kern="1200" cap="none" spc="0" normalizeH="false" baseline="0" noProof="false" dirty="fals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1" name="Picture 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3297" y="839834"/>
            <a:ext cx="1024531" cy="1024531"/>
          </a:xfrm>
          <a:prstGeom prst="rect">
            <a:avLst/>
          </a:prstGeom>
        </p:spPr>
      </p:pic>
      <p:sp>
        <p:nvSpPr>
          <p:cNvPr id="142" name="Espace réservé du texte 3"/>
          <p:cNvSpPr txBox="true"/>
          <p:nvPr/>
        </p:nvSpPr>
        <p:spPr>
          <a:xfrm>
            <a:off x="4089233" y="1134864"/>
            <a:ext cx="3368856" cy="434470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false" lang="en-US" altLang="zh-CN" sz="20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1</a:t>
            </a:r>
            <a:r>
              <a:rPr kumimoji="false" lang="en-US" altLang="zh-CN" sz="20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23004C">
                    <a:lumMod val="50000"/>
                    <a:lumOff val="50000"/>
                  </a:srgbClr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 master + </a:t>
            </a:r>
            <a:r>
              <a:rPr kumimoji="false" lang="en-US" altLang="zh-CN" sz="20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n</a:t>
            </a:r>
            <a:r>
              <a:rPr kumimoji="false" lang="en-US" altLang="zh-CN" sz="20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23004C">
                    <a:lumMod val="50000"/>
                    <a:lumOff val="50000"/>
                  </a:srgbClr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 branches</a:t>
            </a:r>
            <a:endParaRPr/>
          </a:p>
        </p:txBody>
      </p:sp>
      <p:grpSp>
        <p:nvGrpSpPr>
          <p:cNvPr id="143" name="Group 3"/>
          <p:cNvGrpSpPr/>
          <p:nvPr/>
        </p:nvGrpSpPr>
        <p:grpSpPr>
          <a:xfrm>
            <a:off x="1619975" y="1734581"/>
            <a:ext cx="3842542" cy="2181538"/>
            <a:chOff x="441600" y="2082684"/>
            <a:chExt cx="3842542" cy="2172410"/>
          </a:xfrm>
        </p:grpSpPr>
        <p:sp>
          <p:nvSpPr>
            <p:cNvPr id="144" name="Text Placeholder 27"/>
            <p:cNvSpPr txBox="true"/>
            <p:nvPr/>
          </p:nvSpPr>
          <p:spPr>
            <a:xfrm>
              <a:off x="441600" y="2082684"/>
              <a:ext cx="1778836" cy="495682"/>
            </a:xfrm>
            <a:prstGeom prst="rect">
              <a:avLst/>
            </a:prstGeom>
          </p:spPr>
          <p:txBody>
            <a:bodyPr/>
            <a:lstStyle>
              <a:lvl1pPr marL="0" indent="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302392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609585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911977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341086" indent="-38099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Georgia" panose="02040502050405020303" pitchFamily="18" charset="0"/>
                </a:defRPr>
              </a:lvl5pPr>
              <a:lvl6pPr marL="2285943" indent="0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false" eaLnBrk="true" fontAlgn="auto" latinLnBrk="false" hangingPunct="true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false" lang="en-US" sz="1867" b="true" i="false" u="none" strike="noStrike" kern="1200" cap="none" spc="0" normalizeH="false" baseline="0" noProof="false" dirty="false">
                  <a:ln>
                    <a:noFill/>
                  </a:ln>
                  <a:solidFill>
                    <a:srgbClr val="23004C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Sanofi Sans" panose="02010503030201020103" pitchFamily="2" charset="77"/>
                  <a:ea typeface="Verdana" panose="020B0604030504040204" pitchFamily="34" charset="0"/>
                </a:rPr>
                <a:t>Centralized: </a:t>
              </a:r>
              <a:endParaRPr/>
            </a:p>
          </p:txBody>
        </p:sp>
        <p:pic>
          <p:nvPicPr>
            <p:cNvPr id="145" name="Picture 7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582367" y="2907706"/>
              <a:ext cx="3701775" cy="1347388"/>
            </a:xfrm>
            <a:prstGeom prst="rect">
              <a:avLst/>
            </a:prstGeom>
          </p:spPr>
        </p:pic>
      </p:grpSp>
      <p:grpSp>
        <p:nvGrpSpPr>
          <p:cNvPr id="146" name="Group 11"/>
          <p:cNvGrpSpPr/>
          <p:nvPr/>
        </p:nvGrpSpPr>
        <p:grpSpPr>
          <a:xfrm>
            <a:off x="6620922" y="1776093"/>
            <a:ext cx="3815145" cy="2140026"/>
            <a:chOff x="5395530" y="2060343"/>
            <a:chExt cx="3815145" cy="2131072"/>
          </a:xfrm>
        </p:grpSpPr>
        <p:sp>
          <p:nvSpPr>
            <p:cNvPr id="147" name="Text Placeholder 27"/>
            <p:cNvSpPr txBox="true"/>
            <p:nvPr/>
          </p:nvSpPr>
          <p:spPr>
            <a:xfrm>
              <a:off x="5440203" y="2060343"/>
              <a:ext cx="1778836" cy="432652"/>
            </a:xfrm>
            <a:prstGeom prst="rect">
              <a:avLst/>
            </a:prstGeom>
          </p:spPr>
          <p:txBody>
            <a:bodyPr/>
            <a:lstStyle>
              <a:lvl1pPr marL="0" indent="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302392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609585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911977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341086" indent="-38099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Georgia" panose="02040502050405020303" pitchFamily="18" charset="0"/>
                </a:defRPr>
              </a:lvl5pPr>
              <a:lvl6pPr marL="2285943" indent="0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false" eaLnBrk="true" fontAlgn="auto" latinLnBrk="false" hangingPunct="true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false" lang="en-US" altLang="zh-CN" sz="1867" b="true" i="false" u="none" strike="noStrike" kern="1200" cap="none" spc="0" normalizeH="false" baseline="0" noProof="false" dirty="false">
                  <a:ln>
                    <a:noFill/>
                  </a:ln>
                  <a:solidFill>
                    <a:srgbClr val="23004C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Sanofi Sans" panose="02010503030201020103" pitchFamily="2" charset="77"/>
                  <a:ea typeface="Verdana" panose="020B0604030504040204" pitchFamily="34" charset="0"/>
                </a:rPr>
                <a:t>Distributed</a:t>
              </a:r>
              <a:r>
                <a:rPr kumimoji="false" lang="en-US" sz="1867" b="false" i="false" u="none" strike="noStrike" kern="1200" cap="none" spc="0" normalizeH="false" baseline="0" noProof="false" dirty="false">
                  <a:ln>
                    <a:noFill/>
                  </a:ln>
                  <a:solidFill>
                    <a:srgbClr val="23004C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Sanofi Sans" panose="02010503030201020103" pitchFamily="2" charset="77"/>
                  <a:ea typeface="Verdana" panose="020B0604030504040204" pitchFamily="34" charset="0"/>
                </a:rPr>
                <a:t>: </a:t>
              </a:r>
              <a:endParaRPr/>
            </a:p>
          </p:txBody>
        </p:sp>
        <p:pic>
          <p:nvPicPr>
            <p:cNvPr id="148" name="Picture 13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5395530" y="2802761"/>
              <a:ext cx="3815145" cy="1388654"/>
            </a:xfrm>
            <a:prstGeom prst="rect">
              <a:avLst/>
            </a:prstGeom>
          </p:spPr>
        </p:pic>
      </p:grpSp>
      <p:sp>
        <p:nvSpPr>
          <p:cNvPr id="149" name="Espace réservé du texte 9"/>
          <p:cNvSpPr txBox="true"/>
          <p:nvPr/>
        </p:nvSpPr>
        <p:spPr>
          <a:xfrm>
            <a:off x="1219447" y="4451132"/>
            <a:ext cx="4751585" cy="1897353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2392" marR="0" lvl="1" indent="-302392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false" lang="en-US" sz="1600" b="tru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Centralized Features</a:t>
            </a:r>
            <a:r>
              <a:rPr kumimoji="false" lang="en-US" sz="16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:</a:t>
            </a:r>
            <a:endParaRPr/>
          </a:p>
          <a:p>
            <a:pPr marL="650093" marR="0" lvl="2" indent="-34290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+mj-lt"/>
              <a:buAutoNum type="arabicPeriod"/>
              <a:tabLst/>
              <a:defRPr/>
            </a:pPr>
            <a:r>
              <a:rPr kumimoji="false" lang="en-US" sz="16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Access to master </a:t>
            </a:r>
            <a:endParaRPr/>
          </a:p>
          <a:p>
            <a:pPr marL="650093" marR="0" lvl="2" indent="-34290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+mj-lt"/>
              <a:buAutoNum type="arabicPeriod"/>
              <a:tabLst/>
              <a:defRPr/>
            </a:pPr>
            <a:r>
              <a:rPr kumimoji="false" lang="en-US" sz="14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Any update to the main repository inevitably affects different projects.</a:t>
            </a:r>
            <a:endParaRPr/>
          </a:p>
          <a:p>
            <a:pPr marL="650093" marR="0" lvl="2" indent="-34290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+mj-lt"/>
              <a:buAutoNum type="arabicPeriod"/>
              <a:tabLst/>
              <a:defRPr/>
            </a:pPr>
            <a:r>
              <a:rPr kumimoji="false" lang="en-US" sz="14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Difficult to trace back origins.</a:t>
            </a:r>
            <a:endParaRPr/>
          </a:p>
          <a:p>
            <a:pPr marL="650093" marR="0" lvl="2" indent="-34290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+mj-lt"/>
              <a:buAutoNum type="arabicPeriod"/>
              <a:tabLst/>
              <a:defRPr/>
            </a:pPr>
            <a:r>
              <a:rPr kumimoji="false" lang="en-US" sz="14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Prohibit the use of the user directory</a:t>
            </a:r>
            <a:endParaRPr kumimoji="false" lang="en-US" sz="1867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ofi Sans" panose="02010503030201020103" pitchFamily="2" charset="77"/>
              <a:ea typeface="Verdana" panose="020B0604030504040204" pitchFamily="34" charset="0"/>
            </a:endParaRPr>
          </a:p>
          <a:p>
            <a:pPr marL="302392" marR="0" lvl="1" indent="-302392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false" lang="en-US" sz="1867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ofi Sans" panose="02010503030201020103" pitchFamily="2" charset="77"/>
              <a:ea typeface="Verdana" panose="020B0604030504040204" pitchFamily="34" charset="0"/>
            </a:endParaRPr>
          </a:p>
        </p:txBody>
      </p:sp>
      <p:sp>
        <p:nvSpPr>
          <p:cNvPr id="150" name="Espace réservé du texte 9"/>
          <p:cNvSpPr txBox="true"/>
          <p:nvPr/>
        </p:nvSpPr>
        <p:spPr>
          <a:xfrm>
            <a:off x="6390132" y="4227186"/>
            <a:ext cx="5219700" cy="2345247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2392" marR="0" lvl="1" indent="-302392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false" lang="en-US" sz="1600" b="tru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Distributed Features</a:t>
            </a:r>
            <a:r>
              <a:rPr kumimoji="false" lang="en-US" sz="16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:</a:t>
            </a:r>
            <a:endParaRPr/>
          </a:p>
          <a:p>
            <a:pPr marL="650093" marR="0" lvl="2" indent="-34290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+mj-lt"/>
              <a:buAutoNum type="arabicPeriod"/>
              <a:tabLst/>
              <a:defRPr/>
            </a:pPr>
            <a:r>
              <a:rPr kumimoji="false" lang="en-US" sz="16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Pull master for each project </a:t>
            </a:r>
            <a:endParaRPr/>
          </a:p>
          <a:p>
            <a:pPr marL="650093" marR="0" lvl="2" indent="-34290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+mj-lt"/>
              <a:buAutoNum type="arabicPeriod"/>
              <a:tabLst/>
              <a:defRPr/>
            </a:pPr>
            <a:r>
              <a:rPr kumimoji="false" lang="en-US" sz="14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Iteration of master results in different projects actually using different master. </a:t>
            </a:r>
            <a:endParaRPr/>
          </a:p>
          <a:p>
            <a:pPr marL="650093" marR="0" lvl="2" indent="-34290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+mj-lt"/>
              <a:buAutoNum type="arabicPeriod"/>
              <a:tabLst/>
              <a:defRPr/>
            </a:pPr>
            <a:r>
              <a:rPr kumimoji="false" lang="en-US" sz="14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Difficult to trace back origins</a:t>
            </a:r>
            <a:r>
              <a:rPr kumimoji="false" lang="en-US" sz="1867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.</a:t>
            </a:r>
            <a:endParaRPr/>
          </a:p>
          <a:p>
            <a:pPr marL="650093" lvl="2" indent="-342900">
              <a:buClr>
                <a:srgbClr val="7A00E6"/>
              </a:buClr>
              <a:buFont typeface="+mj-lt"/>
              <a:buAutoNum type="arabicPeriod"/>
            </a:pPr>
            <a:r>
              <a:rPr lang="en-US" sz="1400" dirty="false">
                <a:solidFill>
                  <a:prstClr val="black"/>
                </a:solidFill>
              </a:rPr>
              <a:t>Allow the use of the user directory</a:t>
            </a:r>
            <a:endParaRPr/>
          </a:p>
          <a:p>
            <a:pPr marL="650093" lvl="2" indent="-342900">
              <a:buClr>
                <a:srgbClr val="7A00E6"/>
              </a:buClr>
              <a:buFont typeface="+mj-lt"/>
              <a:buAutoNum type="arabicPeriod"/>
            </a:pPr>
            <a:r>
              <a:rPr lang="en-US" sz="1400" dirty="false">
                <a:solidFill>
                  <a:prstClr val="black"/>
                </a:solidFill>
              </a:rPr>
              <a:t>It </a:t>
            </a:r>
            <a:r>
              <a:rPr kumimoji="false" lang="en-US" sz="14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is difficult to control the packages' installation in the user directory.</a:t>
            </a:r>
            <a:endParaRPr/>
          </a:p>
          <a:p>
            <a:pPr marL="302392" marR="0" lvl="1" indent="-302392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false" lang="en-US" sz="1867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ofi Sans" panose="02010503030201020103" pitchFamily="2" charset="77"/>
              <a:ea typeface="Verdana" panose="020B0604030504040204" pitchFamily="34" charset="0"/>
            </a:endParaRPr>
          </a:p>
          <a:p>
            <a:pPr marL="302392" marR="0" lvl="1" indent="-302392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A00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false" lang="en-US" sz="1867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ofi Sans" panose="02010503030201020103" pitchFamily="2" charset="77"/>
              <a:ea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8"/>
          <p:cNvSpPr/>
          <p:nvPr/>
        </p:nvSpPr>
        <p:spPr>
          <a:xfrm>
            <a:off x="0" y="0"/>
            <a:ext cx="12192000" cy="695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false" anchor="ctr"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en-US" altLang="zh-CN" sz="4000" b="true" i="false" u="none" strike="noStrike" kern="1200" cap="none" spc="0" normalizeH="false" baseline="0" noProof="false" dirty="fals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Using </a:t>
            </a:r>
            <a:r>
              <a:rPr kumimoji="false" lang="en-US" altLang="zh-CN" sz="4000" b="true" i="false" u="none" strike="noStrike" kern="1200" cap="none" spc="0" normalizeH="false" baseline="0" noProof="false" dirty="false" err="tru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renv</a:t>
            </a:r>
            <a:endParaRPr kumimoji="false" lang="en-US" sz="2800" b="false" i="false" u="none" strike="noStrike" kern="1200" cap="none" spc="0" normalizeH="false" baseline="0" noProof="false" dirty="fals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3" name="Picture 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3297" y="839834"/>
            <a:ext cx="1024531" cy="1024531"/>
          </a:xfrm>
          <a:prstGeom prst="rect">
            <a:avLst/>
          </a:prstGeom>
        </p:spPr>
      </p:pic>
      <p:sp>
        <p:nvSpPr>
          <p:cNvPr id="154" name="Espace réservé du texte 3"/>
          <p:cNvSpPr txBox="true"/>
          <p:nvPr/>
        </p:nvSpPr>
        <p:spPr>
          <a:xfrm>
            <a:off x="4259172" y="1192803"/>
            <a:ext cx="3368856" cy="434470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en-US" altLang="zh-CN" sz="2000" b="true" dirty="false">
                <a:solidFill>
                  <a:srgbClr val="FF0000"/>
                </a:solidFill>
              </a:rPr>
              <a:t>n</a:t>
            </a:r>
            <a:r>
              <a:rPr lang="en-US" altLang="zh-CN" sz="2000" b="true" dirty="false">
                <a:solidFill>
                  <a:schemeClr val="accent1">
                    <a:lumMod val="50000"/>
                    <a:lumOff val="50000"/>
                  </a:schemeClr>
                </a:solidFill>
              </a:rPr>
              <a:t> masters + </a:t>
            </a:r>
            <a:r>
              <a:rPr lang="en-US" altLang="zh-CN" sz="2000" b="true" dirty="false">
                <a:solidFill>
                  <a:srgbClr val="FF0000"/>
                </a:solidFill>
              </a:rPr>
              <a:t>n</a:t>
            </a:r>
            <a:r>
              <a:rPr lang="en-US" altLang="zh-CN" sz="2000" b="true" dirty="false">
                <a:solidFill>
                  <a:schemeClr val="accent1">
                    <a:lumMod val="50000"/>
                    <a:lumOff val="50000"/>
                  </a:schemeClr>
                </a:solidFill>
              </a:rPr>
              <a:t> branches</a:t>
            </a:r>
            <a:endParaRPr/>
          </a:p>
        </p:txBody>
      </p:sp>
      <p:sp>
        <p:nvSpPr>
          <p:cNvPr id="155" name="Text Placeholder 27"/>
          <p:cNvSpPr txBox="true"/>
          <p:nvPr/>
        </p:nvSpPr>
        <p:spPr>
          <a:xfrm>
            <a:off x="1208404" y="1880433"/>
            <a:ext cx="1778836" cy="497765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en-US" b="true" dirty="false">
                <a:solidFill>
                  <a:schemeClr val="accent1">
                    <a:lumMod val="50000"/>
                    <a:lumOff val="50000"/>
                  </a:schemeClr>
                </a:solidFill>
              </a:rPr>
              <a:t>Centralized: </a:t>
            </a:r>
            <a:endParaRPr/>
          </a:p>
        </p:txBody>
      </p:sp>
      <p:pic>
        <p:nvPicPr>
          <p:cNvPr id="156" name="Picture 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2726902"/>
            <a:ext cx="1920979" cy="702144"/>
          </a:xfrm>
          <a:prstGeom prst="rect">
            <a:avLst/>
          </a:prstGeom>
        </p:spPr>
      </p:pic>
      <p:sp>
        <p:nvSpPr>
          <p:cNvPr id="157" name="Text Placeholder 27"/>
          <p:cNvSpPr txBox="true"/>
          <p:nvPr/>
        </p:nvSpPr>
        <p:spPr>
          <a:xfrm>
            <a:off x="7706551" y="1835788"/>
            <a:ext cx="1665169" cy="432159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en-US" altLang="zh-CN" b="true" dirty="false">
                <a:solidFill>
                  <a:schemeClr val="accent1">
                    <a:lumMod val="50000"/>
                    <a:lumOff val="50000"/>
                  </a:schemeClr>
                </a:solidFill>
              </a:rPr>
              <a:t>Distributed</a:t>
            </a:r>
            <a:r>
              <a:rPr lang="en-US" dirty="false">
                <a:solidFill>
                  <a:schemeClr val="accent1">
                    <a:lumMod val="50000"/>
                    <a:lumOff val="50000"/>
                  </a:schemeClr>
                </a:solidFill>
              </a:rPr>
              <a:t>: </a:t>
            </a:r>
            <a:endParaRPr/>
          </a:p>
        </p:txBody>
      </p:sp>
      <p:pic>
        <p:nvPicPr>
          <p:cNvPr id="158" name="Picture 1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48400" y="2667625"/>
            <a:ext cx="1597357" cy="620394"/>
          </a:xfrm>
          <a:prstGeom prst="rect">
            <a:avLst/>
          </a:prstGeom>
        </p:spPr>
      </p:pic>
      <p:sp>
        <p:nvSpPr>
          <p:cNvPr id="159" name="Espace réservé du texte 9"/>
          <p:cNvSpPr txBox="true"/>
          <p:nvPr/>
        </p:nvSpPr>
        <p:spPr>
          <a:xfrm>
            <a:off x="1208404" y="4583704"/>
            <a:ext cx="4751585" cy="1350372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true" dirty="false"/>
              <a:t>Centralized Features</a:t>
            </a:r>
            <a:r>
              <a:rPr lang="en-US" sz="1600" dirty="false"/>
              <a:t>:</a:t>
            </a:r>
            <a:endParaRPr/>
          </a:p>
          <a:p>
            <a:pPr marL="650093" lvl="2" indent="-342900">
              <a:buFont typeface="+mj-lt"/>
              <a:buAutoNum type="arabicPeriod"/>
            </a:pPr>
            <a:r>
              <a:rPr lang="en-US" sz="1600" dirty="false"/>
              <a:t>Access to master </a:t>
            </a:r>
            <a:endParaRPr/>
          </a:p>
          <a:p>
            <a:pPr marL="650093" lvl="2" indent="-342900">
              <a:buFont typeface="+mj-lt"/>
              <a:buAutoNum type="arabicPeriod"/>
            </a:pPr>
            <a:r>
              <a:rPr lang="en-US" sz="1400" dirty="false"/>
              <a:t>Prohibit the use of the user directory</a:t>
            </a:r>
            <a:endParaRPr lang="en-US" dirty="false"/>
          </a:p>
        </p:txBody>
      </p:sp>
      <p:sp>
        <p:nvSpPr>
          <p:cNvPr id="160" name="Espace réservé du texte 9"/>
          <p:cNvSpPr txBox="true"/>
          <p:nvPr/>
        </p:nvSpPr>
        <p:spPr>
          <a:xfrm>
            <a:off x="6248400" y="4512752"/>
            <a:ext cx="4751585" cy="1802323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true" dirty="false"/>
              <a:t>Distributed Features</a:t>
            </a:r>
            <a:r>
              <a:rPr lang="en-US" sz="1600" dirty="false"/>
              <a:t>:</a:t>
            </a:r>
            <a:endParaRPr/>
          </a:p>
          <a:p>
            <a:pPr marL="650093" lvl="2" indent="-342900">
              <a:buFont typeface="+mj-lt"/>
              <a:buAutoNum type="arabicPeriod"/>
            </a:pPr>
            <a:r>
              <a:rPr lang="en-US" sz="1600" dirty="false"/>
              <a:t>Pull master for each project </a:t>
            </a:r>
            <a:endParaRPr/>
          </a:p>
          <a:p>
            <a:pPr marL="650093" lvl="2" indent="-342900">
              <a:buFont typeface="+mj-lt"/>
              <a:buAutoNum type="arabicPeriod"/>
            </a:pPr>
            <a:r>
              <a:rPr lang="en-US" sz="1400" dirty="false"/>
              <a:t>Users can directly install the package.</a:t>
            </a:r>
            <a:endParaRPr/>
          </a:p>
          <a:p>
            <a:pPr marL="650093" lvl="2" indent="-342900">
              <a:buFont typeface="+mj-lt"/>
              <a:buAutoNum type="arabicPeriod"/>
            </a:pPr>
            <a:r>
              <a:rPr lang="en-US" sz="1400" dirty="false"/>
              <a:t>Allow the use of the user directory.</a:t>
            </a:r>
            <a:endParaRPr/>
          </a:p>
          <a:p>
            <a:pPr marL="650093" lvl="2" indent="-342900">
              <a:buFont typeface="+mj-lt"/>
              <a:buAutoNum type="arabicPeriod"/>
            </a:pPr>
            <a:r>
              <a:rPr lang="en-US" altLang="zh-CN" sz="1400" dirty="false">
                <a:solidFill>
                  <a:prstClr val="black"/>
                </a:solidFill>
              </a:rPr>
              <a:t>It is difficult to control the packages' installation in the user directory.</a:t>
            </a:r>
            <a:endParaRPr/>
          </a:p>
          <a:p>
            <a:pPr marL="650093" lvl="2" indent="-342900">
              <a:buFont typeface="+mj-lt"/>
              <a:buAutoNum type="arabicPeriod"/>
            </a:pPr>
            <a:endParaRPr lang="en-US" dirty="false"/>
          </a:p>
          <a:p>
            <a:pPr lvl="1"/>
            <a:endParaRPr lang="en-US" dirty="false"/>
          </a:p>
        </p:txBody>
      </p:sp>
      <p:pic>
        <p:nvPicPr>
          <p:cNvPr id="161" name="Picture 1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83365" y="2726856"/>
            <a:ext cx="1920979" cy="702144"/>
          </a:xfrm>
          <a:prstGeom prst="rect">
            <a:avLst/>
          </a:prstGeom>
        </p:spPr>
      </p:pic>
      <p:pic>
        <p:nvPicPr>
          <p:cNvPr id="162" name="Picture 2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49060" y="2656206"/>
            <a:ext cx="1597357" cy="620394"/>
          </a:xfrm>
          <a:prstGeom prst="rect">
            <a:avLst/>
          </a:prstGeom>
        </p:spPr>
      </p:pic>
      <p:sp>
        <p:nvSpPr>
          <p:cNvPr id="163" name="TextBox 21"/>
          <p:cNvSpPr txBox="true"/>
          <p:nvPr/>
        </p:nvSpPr>
        <p:spPr>
          <a:xfrm>
            <a:off x="3848100" y="2847975"/>
            <a:ext cx="1162050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ctr"/>
            <a:r>
              <a:rPr lang="en-US" altLang="zh-CN" dirty="false">
                <a:latin typeface="Sanofi Sans" panose="02010503030201020103" pitchFamily="2" charset="77"/>
              </a:rPr>
              <a:t>…</a:t>
            </a:r>
            <a:endParaRPr lang="zh-CN" altLang="en-US" dirty="false">
              <a:latin typeface="Sanofi Sans" panose="02010503030201020103" pitchFamily="2" charset="77"/>
            </a:endParaRPr>
          </a:p>
        </p:txBody>
      </p:sp>
      <p:sp>
        <p:nvSpPr>
          <p:cNvPr id="164" name="TextBox 22"/>
          <p:cNvSpPr txBox="true"/>
          <p:nvPr/>
        </p:nvSpPr>
        <p:spPr>
          <a:xfrm>
            <a:off x="9717842" y="2736381"/>
            <a:ext cx="1162050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ctr"/>
            <a:r>
              <a:rPr lang="en-US" altLang="zh-CN" dirty="false">
                <a:latin typeface="Sanofi Sans" panose="02010503030201020103" pitchFamily="2" charset="77"/>
              </a:rPr>
              <a:t>…</a:t>
            </a:r>
            <a:endParaRPr lang="zh-CN" altLang="en-US" dirty="false">
              <a:latin typeface="Sanofi Sans" panose="02010503030201020103" pitchFamily="2" charset="77"/>
            </a:endParaRPr>
          </a:p>
        </p:txBody>
      </p:sp>
      <p:sp>
        <p:nvSpPr>
          <p:cNvPr id="165" name="TextBox 23"/>
          <p:cNvSpPr txBox="true"/>
          <p:nvPr/>
        </p:nvSpPr>
        <p:spPr>
          <a:xfrm>
            <a:off x="2314575" y="1805605"/>
            <a:ext cx="3933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zh-CN" altLang="en-US" sz="3600" dirty="false"/>
              <a:t>✅</a:t>
            </a:r>
            <a:endParaRPr lang="en-US" altLang="zh-CN" sz="3600" dirty="false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0" y="13473"/>
            <a:ext cx="12192000" cy="695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false" anchor="ctr"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en-US" altLang="zh-CN" sz="4000" b="true" i="false" u="none" strike="noStrike" kern="1200" cap="none" spc="0" normalizeH="false" baseline="0" noProof="false" dirty="fals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Using docker</a:t>
            </a:r>
            <a:endParaRPr kumimoji="false" lang="en-US" sz="2800" b="false" i="false" u="none" strike="noStrike" kern="1200" cap="none" spc="0" normalizeH="false" baseline="0" noProof="false" dirty="fals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Picture 4" descr="Docker Logo, symbol, meaning, history, PNG, brand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28A0092B-C50C-407E-A947-70E740481C1C}"/>
            </a:extLst>
          </a:blip>
          <a:srcRect l="17138" t="9589" r="15915"/>
          <a:stretch>
            <a:fillRect/>
          </a:stretch>
        </p:blipFill>
        <p:spPr bwMode="auto">
          <a:xfrm>
            <a:off x="182704" y="1031542"/>
            <a:ext cx="1135735" cy="862755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4" name="Picture 3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035000" y="1484894"/>
            <a:ext cx="3731461" cy="1451124"/>
          </a:xfrm>
          <a:prstGeom prst="rect">
            <a:avLst/>
          </a:prstGeom>
        </p:spPr>
      </p:pic>
      <p:sp>
        <p:nvSpPr>
          <p:cNvPr id="5" name="TextBox 37"/>
          <p:cNvSpPr txBox="true"/>
          <p:nvPr/>
        </p:nvSpPr>
        <p:spPr>
          <a:xfrm>
            <a:off x="8034241" y="895203"/>
            <a:ext cx="2111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None/>
            </a:pPr>
            <a:r>
              <a:rPr lang="en-US" altLang="zh-CN" b="true" i="false" dirty="false">
                <a:solidFill>
                  <a:srgbClr val="1F2328"/>
                </a:solidFill>
                <a:effectLst/>
                <a:latin typeface="-apple-system"/>
              </a:rPr>
              <a:t>Example- </a:t>
            </a:r>
            <a:r>
              <a:rPr lang="en-US" altLang="zh-CN" b="true" i="false" dirty="false" err="true">
                <a:solidFill>
                  <a:srgbClr val="1F2328"/>
                </a:solidFill>
                <a:effectLst/>
                <a:latin typeface="-apple-system"/>
              </a:rPr>
              <a:t>hexSticker</a:t>
            </a:r>
            <a:r>
              <a:rPr lang="en-US" altLang="zh-CN" b="true" i="false" dirty="false">
                <a:solidFill>
                  <a:srgbClr val="1F2328"/>
                </a:solidFill>
                <a:effectLst/>
                <a:latin typeface="-apple-system"/>
              </a:rPr>
              <a:t> package: </a:t>
            </a:r>
            <a:endParaRPr/>
          </a:p>
        </p:txBody>
      </p:sp>
      <p:grpSp>
        <p:nvGrpSpPr>
          <p:cNvPr id="6" name="Group 38"/>
          <p:cNvGrpSpPr/>
          <p:nvPr/>
        </p:nvGrpSpPr>
        <p:grpSpPr>
          <a:xfrm>
            <a:off x="2187825" y="2298755"/>
            <a:ext cx="8058583" cy="2267068"/>
            <a:chOff x="733424" y="952234"/>
            <a:chExt cx="8524876" cy="2648083"/>
          </a:xfrm>
        </p:grpSpPr>
        <p:sp>
          <p:nvSpPr>
            <p:cNvPr id="7" name="Espace réservé du texte 3"/>
            <p:cNvSpPr txBox="true"/>
            <p:nvPr/>
          </p:nvSpPr>
          <p:spPr>
            <a:xfrm>
              <a:off x="5091112" y="2113969"/>
              <a:ext cx="2314575" cy="43447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/>
            <a:lstStyle>
              <a:lvl1pPr marL="0" indent="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302392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609585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911977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341086" indent="-38099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Georgia" panose="02040502050405020303" pitchFamily="18" charset="0"/>
                </a:defRPr>
              </a:lvl5pPr>
              <a:lvl6pPr marL="2285943" indent="0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/>
              <a:r>
                <a:rPr lang="en-US" altLang="zh-CN" sz="2000" b="true" dirty="false">
                  <a:solidFill>
                    <a:schemeClr val="accent1">
                      <a:lumMod val="50000"/>
                      <a:lumOff val="50000"/>
                    </a:schemeClr>
                  </a:solidFill>
                </a:rPr>
                <a:t>Other files/Apps</a:t>
              </a:r>
              <a:endParaRPr/>
            </a:p>
            <a:p>
              <a:pPr/>
              <a:endParaRPr lang="en-US" altLang="zh-CN" sz="2000" b="true" dirty="false">
                <a:solidFill>
                  <a:schemeClr val="accent1">
                    <a:lumMod val="50000"/>
                    <a:lumOff val="50000"/>
                  </a:schemeClr>
                </a:solidFill>
              </a:endParaRPr>
            </a:p>
            <a:p>
              <a:pPr/>
              <a:endParaRPr lang="en-US" altLang="zh-CN" sz="2000" b="true" dirty="false">
                <a:solidFill>
                  <a:schemeClr val="accent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Espace réservé du texte 3"/>
            <p:cNvSpPr txBox="true"/>
            <p:nvPr/>
          </p:nvSpPr>
          <p:spPr>
            <a:xfrm>
              <a:off x="7662862" y="2113969"/>
              <a:ext cx="538163" cy="43447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/>
            <a:lstStyle>
              <a:lvl1pPr marL="0" indent="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302392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609585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911977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341086" indent="-38099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Georgia" panose="02040502050405020303" pitchFamily="18" charset="0"/>
                </a:defRPr>
              </a:lvl5pPr>
              <a:lvl6pPr marL="2285943" indent="0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/>
              <a:r>
                <a:rPr lang="en-US" altLang="zh-CN" sz="2000" b="true" dirty="false">
                  <a:solidFill>
                    <a:schemeClr val="accent1">
                      <a:lumMod val="50000"/>
                      <a:lumOff val="50000"/>
                    </a:schemeClr>
                  </a:solidFill>
                </a:rPr>
                <a:t>…</a:t>
              </a:r>
              <a:endParaRPr/>
            </a:p>
            <a:p>
              <a:pPr/>
              <a:endParaRPr lang="en-US" altLang="zh-CN" sz="2000" b="true" dirty="false">
                <a:solidFill>
                  <a:schemeClr val="accent1">
                    <a:lumMod val="50000"/>
                    <a:lumOff val="50000"/>
                  </a:schemeClr>
                </a:solidFill>
              </a:endParaRPr>
            </a:p>
            <a:p>
              <a:pPr/>
              <a:endParaRPr lang="en-US" altLang="zh-CN" sz="2000" b="true" dirty="false">
                <a:solidFill>
                  <a:schemeClr val="accent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Espace réservé du texte 3"/>
            <p:cNvSpPr txBox="true"/>
            <p:nvPr/>
          </p:nvSpPr>
          <p:spPr>
            <a:xfrm>
              <a:off x="8720137" y="2113969"/>
              <a:ext cx="538163" cy="43447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/>
            <a:lstStyle>
              <a:lvl1pPr marL="0" indent="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302392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609585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911977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341086" indent="-38099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Georgia" panose="02040502050405020303" pitchFamily="18" charset="0"/>
                </a:defRPr>
              </a:lvl5pPr>
              <a:lvl6pPr marL="2285943" indent="0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true" dirty="false">
                  <a:solidFill>
                    <a:schemeClr val="accent1">
                      <a:lumMod val="50000"/>
                      <a:lumOff val="50000"/>
                    </a:schemeClr>
                  </a:solidFill>
                </a:rPr>
                <a:t>OS</a:t>
              </a:r>
              <a:endParaRPr/>
            </a:p>
            <a:p>
              <a:pPr algn="ctr"/>
              <a:endParaRPr lang="en-US" altLang="zh-CN" sz="2000" b="true" dirty="false">
                <a:solidFill>
                  <a:schemeClr val="accent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en-US" altLang="zh-CN" sz="2000" b="true" dirty="false">
                <a:solidFill>
                  <a:schemeClr val="accent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0" name="Straight Arrow Connector 42"/>
            <p:cNvCxnSpPr>
              <a:stCxn id="7" idx="3"/>
              <a:endCxn id="8" idx="1"/>
            </p:cNvCxnSpPr>
            <p:nvPr/>
          </p:nvCxnSpPr>
          <p:spPr>
            <a:xfrm>
              <a:off x="7405687" y="2331204"/>
              <a:ext cx="2571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43"/>
            <p:cNvCxnSpPr>
              <a:stCxn id="8" idx="3"/>
              <a:endCxn id="9" idx="1"/>
            </p:cNvCxnSpPr>
            <p:nvPr/>
          </p:nvCxnSpPr>
          <p:spPr>
            <a:xfrm>
              <a:off x="8201025" y="2331204"/>
              <a:ext cx="5191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4"/>
            <p:cNvGrpSpPr/>
            <p:nvPr/>
          </p:nvGrpSpPr>
          <p:grpSpPr>
            <a:xfrm>
              <a:off x="733424" y="952234"/>
              <a:ext cx="4357688" cy="2648083"/>
              <a:chOff x="733424" y="952234"/>
              <a:chExt cx="4357688" cy="2648083"/>
            </a:xfrm>
          </p:grpSpPr>
          <p:grpSp>
            <p:nvGrpSpPr>
              <p:cNvPr id="13" name="Group 45"/>
              <p:cNvGrpSpPr/>
              <p:nvPr/>
            </p:nvGrpSpPr>
            <p:grpSpPr>
              <a:xfrm>
                <a:off x="4665750" y="1536397"/>
                <a:ext cx="425362" cy="1758073"/>
                <a:chOff x="4665750" y="1536397"/>
                <a:chExt cx="425362" cy="1758073"/>
              </a:xfrm>
            </p:grpSpPr>
            <p:cxnSp>
              <p:nvCxnSpPr>
                <p:cNvPr id="14" name="Straight Arrow Connector 61"/>
                <p:cNvCxnSpPr>
                  <a:stCxn id="15" idx="3"/>
                </p:cNvCxnSpPr>
                <p:nvPr/>
              </p:nvCxnSpPr>
              <p:spPr>
                <a:xfrm>
                  <a:off x="4665752" y="1536397"/>
                  <a:ext cx="425359" cy="62971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62"/>
                <p:cNvCxnSpPr>
                  <a:stCxn id="17" idx="3"/>
                  <a:endCxn id="7" idx="1"/>
                </p:cNvCxnSpPr>
                <p:nvPr/>
              </p:nvCxnSpPr>
              <p:spPr>
                <a:xfrm>
                  <a:off x="4665751" y="2065075"/>
                  <a:ext cx="425361" cy="26612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63"/>
                <p:cNvCxnSpPr>
                  <a:stCxn id="19" idx="3"/>
                  <a:endCxn id="7" idx="1"/>
                </p:cNvCxnSpPr>
                <p:nvPr/>
              </p:nvCxnSpPr>
              <p:spPr>
                <a:xfrm flipV="true">
                  <a:off x="4665750" y="2331204"/>
                  <a:ext cx="425362" cy="2625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64"/>
                <p:cNvCxnSpPr>
                  <a:stCxn id="21" idx="3"/>
                  <a:endCxn id="7" idx="1"/>
                </p:cNvCxnSpPr>
                <p:nvPr/>
              </p:nvCxnSpPr>
              <p:spPr>
                <a:xfrm flipV="true">
                  <a:off x="4665750" y="2331204"/>
                  <a:ext cx="425362" cy="96326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46"/>
              <p:cNvGrpSpPr/>
              <p:nvPr/>
            </p:nvGrpSpPr>
            <p:grpSpPr>
              <a:xfrm>
                <a:off x="733424" y="952234"/>
                <a:ext cx="4154805" cy="2648083"/>
                <a:chOff x="733425" y="933317"/>
                <a:chExt cx="4154805" cy="2648083"/>
              </a:xfrm>
            </p:grpSpPr>
            <p:grpSp>
              <p:nvGrpSpPr>
                <p:cNvPr id="23" name="Group 47"/>
                <p:cNvGrpSpPr/>
                <p:nvPr/>
              </p:nvGrpSpPr>
              <p:grpSpPr>
                <a:xfrm>
                  <a:off x="2362200" y="1300245"/>
                  <a:ext cx="2303553" cy="2192543"/>
                  <a:chOff x="2362200" y="1300245"/>
                  <a:chExt cx="2303553" cy="2192543"/>
                </a:xfrm>
              </p:grpSpPr>
              <p:sp>
                <p:nvSpPr>
                  <p:cNvPr id="15" name="Espace réservé du texte 3"/>
                  <p:cNvSpPr txBox="true"/>
                  <p:nvPr/>
                </p:nvSpPr>
                <p:spPr>
                  <a:xfrm>
                    <a:off x="3333750" y="1300245"/>
                    <a:ext cx="1332003" cy="434470"/>
                  </a:xfrm>
                  <a:prstGeom prst="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>
                    <a:lvl1pPr marL="0" indent="0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None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lvl1pPr>
                    <a:lvl2pPr marL="302392" indent="-302392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lvl2pPr>
                    <a:lvl3pPr marL="609585" indent="-302392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lvl3pPr>
                    <a:lvl4pPr marL="911977" indent="-302392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lvl4pPr>
                    <a:lvl5pPr marL="1341086" indent="-380990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Georgia" panose="02040502050405020303" pitchFamily="18" charset="0"/>
                      </a:defRPr>
                    </a:lvl5pPr>
                    <a:lvl6pPr marL="2285943" indent="0" algn="l" defTabSz="914377" rtl="false" eaLnBrk="true" latinLnBrk="false" hangingPunct="true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726" indent="-228594" algn="l" defTabSz="914377" rtl="false" eaLnBrk="true" latinLnBrk="false" hangingPunct="true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8914" indent="-228594" algn="l" defTabSz="914377" rtl="false" eaLnBrk="true" latinLnBrk="false" hangingPunct="true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103" indent="-228594" algn="l" defTabSz="914377" rtl="false" eaLnBrk="true" latinLnBrk="false" hangingPunct="true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:r>
                      <a:rPr lang="en-US" altLang="zh-CN" sz="2000" b="true" dirty="false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</a:rPr>
                      <a:t>Package 1</a:t>
                    </a:r>
                    <a:endParaRPr/>
                  </a:p>
                  <a:p>
                    <a:pPr/>
                    <a:endParaRPr lang="en-US" altLang="zh-CN" sz="2000" b="true" dirty="false">
                      <a:solidFill>
                        <a:schemeClr val="accent1">
                          <a:lumMod val="50000"/>
                          <a:lumOff val="50000"/>
                        </a:schemeClr>
                      </a:solidFill>
                    </a:endParaRPr>
                  </a:p>
                  <a:p>
                    <a:pPr/>
                    <a:endParaRPr lang="en-US" altLang="zh-CN" sz="2000" b="true" dirty="false">
                      <a:solidFill>
                        <a:schemeClr val="accent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7" name="Espace réservé du texte 3"/>
                  <p:cNvSpPr txBox="true"/>
                  <p:nvPr/>
                </p:nvSpPr>
                <p:spPr>
                  <a:xfrm>
                    <a:off x="3333749" y="1828923"/>
                    <a:ext cx="1332003" cy="434470"/>
                  </a:xfrm>
                  <a:prstGeom prst="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>
                    <a:lvl1pPr marL="0" indent="0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None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lvl1pPr>
                    <a:lvl2pPr marL="302392" indent="-302392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lvl2pPr>
                    <a:lvl3pPr marL="609585" indent="-302392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lvl3pPr>
                    <a:lvl4pPr marL="911977" indent="-302392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lvl4pPr>
                    <a:lvl5pPr marL="1341086" indent="-380990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Georgia" panose="02040502050405020303" pitchFamily="18" charset="0"/>
                      </a:defRPr>
                    </a:lvl5pPr>
                    <a:lvl6pPr marL="2285943" indent="0" algn="l" defTabSz="914377" rtl="false" eaLnBrk="true" latinLnBrk="false" hangingPunct="true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726" indent="-228594" algn="l" defTabSz="914377" rtl="false" eaLnBrk="true" latinLnBrk="false" hangingPunct="true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8914" indent="-228594" algn="l" defTabSz="914377" rtl="false" eaLnBrk="true" latinLnBrk="false" hangingPunct="true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103" indent="-228594" algn="l" defTabSz="914377" rtl="false" eaLnBrk="true" latinLnBrk="false" hangingPunct="true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:r>
                      <a:rPr lang="en-US" altLang="zh-CN" sz="2000" b="true" dirty="false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</a:rPr>
                      <a:t>Package 2</a:t>
                    </a:r>
                    <a:endParaRPr/>
                  </a:p>
                  <a:p>
                    <a:pPr/>
                    <a:endParaRPr lang="en-US" altLang="zh-CN" sz="2000" b="true" dirty="false">
                      <a:solidFill>
                        <a:schemeClr val="accent1">
                          <a:lumMod val="50000"/>
                          <a:lumOff val="50000"/>
                        </a:schemeClr>
                      </a:solidFill>
                    </a:endParaRPr>
                  </a:p>
                  <a:p>
                    <a:pPr/>
                    <a:endParaRPr lang="en-US" altLang="zh-CN" sz="2000" b="true" dirty="false">
                      <a:solidFill>
                        <a:schemeClr val="accent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9" name="Espace réservé du texte 3"/>
                  <p:cNvSpPr txBox="true"/>
                  <p:nvPr/>
                </p:nvSpPr>
                <p:spPr>
                  <a:xfrm>
                    <a:off x="3333748" y="2357601"/>
                    <a:ext cx="1332003" cy="434470"/>
                  </a:xfrm>
                  <a:prstGeom prst="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>
                    <a:lvl1pPr marL="0" indent="0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None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lvl1pPr>
                    <a:lvl2pPr marL="302392" indent="-302392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lvl2pPr>
                    <a:lvl3pPr marL="609585" indent="-302392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lvl3pPr>
                    <a:lvl4pPr marL="911977" indent="-302392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lvl4pPr>
                    <a:lvl5pPr marL="1341086" indent="-380990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Georgia" panose="02040502050405020303" pitchFamily="18" charset="0"/>
                      </a:defRPr>
                    </a:lvl5pPr>
                    <a:lvl6pPr marL="2285943" indent="0" algn="l" defTabSz="914377" rtl="false" eaLnBrk="true" latinLnBrk="false" hangingPunct="true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726" indent="-228594" algn="l" defTabSz="914377" rtl="false" eaLnBrk="true" latinLnBrk="false" hangingPunct="true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8914" indent="-228594" algn="l" defTabSz="914377" rtl="false" eaLnBrk="true" latinLnBrk="false" hangingPunct="true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103" indent="-228594" algn="l" defTabSz="914377" rtl="false" eaLnBrk="true" latinLnBrk="false" hangingPunct="true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:r>
                      <a:rPr lang="en-US" altLang="zh-CN" sz="2000" b="true" dirty="false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</a:rPr>
                      <a:t>…</a:t>
                    </a:r>
                    <a:endParaRPr/>
                  </a:p>
                  <a:p>
                    <a:pPr/>
                    <a:endParaRPr lang="en-US" altLang="zh-CN" sz="2000" b="true" dirty="false">
                      <a:solidFill>
                        <a:schemeClr val="accent1">
                          <a:lumMod val="50000"/>
                          <a:lumOff val="50000"/>
                        </a:schemeClr>
                      </a:solidFill>
                    </a:endParaRPr>
                  </a:p>
                  <a:p>
                    <a:pPr/>
                    <a:endParaRPr lang="en-US" altLang="zh-CN" sz="2000" b="true" dirty="false">
                      <a:solidFill>
                        <a:schemeClr val="accent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1" name="Espace réservé du texte 3"/>
                  <p:cNvSpPr txBox="true"/>
                  <p:nvPr/>
                </p:nvSpPr>
                <p:spPr>
                  <a:xfrm>
                    <a:off x="3333748" y="3058318"/>
                    <a:ext cx="1332003" cy="434470"/>
                  </a:xfrm>
                  <a:prstGeom prst="rect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>
                    <a:lvl1pPr marL="0" indent="0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None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lvl1pPr>
                    <a:lvl2pPr marL="302392" indent="-302392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lvl2pPr>
                    <a:lvl3pPr marL="609585" indent="-302392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lvl3pPr>
                    <a:lvl4pPr marL="911977" indent="-302392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lvl4pPr>
                    <a:lvl5pPr marL="1341086" indent="-380990" algn="l" defTabSz="914377" rtl="false" eaLnBrk="true" latinLnBrk="false" hangingPunct="true">
                      <a:lnSpc>
                        <a:spcPct val="125000"/>
                      </a:lnSpc>
                      <a:spcBef>
                        <a:spcPts val="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1867" b="false" i="false" kern="1200">
                        <a:solidFill>
                          <a:schemeClr val="tx1"/>
                        </a:solidFill>
                        <a:latin typeface="Sanofi Sans" panose="02010503030201020103" pitchFamily="2" charset="77"/>
                        <a:ea typeface="Verdana" panose="020B0604030504040204" pitchFamily="34" charset="0"/>
                        <a:cs typeface="Georgia" panose="02040502050405020303" pitchFamily="18" charset="0"/>
                      </a:defRPr>
                    </a:lvl5pPr>
                    <a:lvl6pPr marL="2285943" indent="0" algn="l" defTabSz="914377" rtl="false" eaLnBrk="true" latinLnBrk="false" hangingPunct="true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726" indent="-228594" algn="l" defTabSz="914377" rtl="false" eaLnBrk="true" latinLnBrk="false" hangingPunct="true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8914" indent="-228594" algn="l" defTabSz="914377" rtl="false" eaLnBrk="true" latinLnBrk="false" hangingPunct="true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103" indent="-228594" algn="l" defTabSz="914377" rtl="false" eaLnBrk="true" latinLnBrk="false" hangingPunct="true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zh-CN" sz="2000" b="true" dirty="false">
                        <a:solidFill>
                          <a:schemeClr val="accent1">
                            <a:lumMod val="50000"/>
                            <a:lumOff val="50000"/>
                          </a:schemeClr>
                        </a:solidFill>
                      </a:rPr>
                      <a:t>R</a:t>
                    </a:r>
                    <a:endParaRPr/>
                  </a:p>
                  <a:p>
                    <a:pPr algn="ctr"/>
                    <a:endParaRPr lang="en-US" altLang="zh-CN" sz="2000" b="true" dirty="false">
                      <a:solidFill>
                        <a:schemeClr val="accent1">
                          <a:lumMod val="50000"/>
                          <a:lumOff val="50000"/>
                        </a:schemeClr>
                      </a:solidFill>
                    </a:endParaRPr>
                  </a:p>
                  <a:p>
                    <a:pPr algn="ctr"/>
                    <a:endParaRPr lang="en-US" altLang="zh-CN" sz="2000" b="true" dirty="false">
                      <a:solidFill>
                        <a:schemeClr val="accent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24" name="Straight Arrow Connector 57"/>
                  <p:cNvCxnSpPr>
                    <a:stCxn id="25" idx="3"/>
                    <a:endCxn id="15" idx="1"/>
                  </p:cNvCxnSpPr>
                  <p:nvPr/>
                </p:nvCxnSpPr>
                <p:spPr>
                  <a:xfrm flipV="true">
                    <a:off x="2362200" y="1517480"/>
                    <a:ext cx="971550" cy="73075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58"/>
                  <p:cNvCxnSpPr>
                    <a:stCxn id="25" idx="3"/>
                    <a:endCxn id="17" idx="1"/>
                  </p:cNvCxnSpPr>
                  <p:nvPr/>
                </p:nvCxnSpPr>
                <p:spPr>
                  <a:xfrm flipV="true">
                    <a:off x="2362200" y="2046158"/>
                    <a:ext cx="971549" cy="20208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59"/>
                  <p:cNvCxnSpPr>
                    <a:stCxn id="25" idx="3"/>
                    <a:endCxn id="19" idx="1"/>
                  </p:cNvCxnSpPr>
                  <p:nvPr/>
                </p:nvCxnSpPr>
                <p:spPr>
                  <a:xfrm>
                    <a:off x="2362200" y="2248238"/>
                    <a:ext cx="971548" cy="32659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60"/>
                  <p:cNvCxnSpPr>
                    <a:stCxn id="25" idx="3"/>
                    <a:endCxn id="21" idx="1"/>
                  </p:cNvCxnSpPr>
                  <p:nvPr/>
                </p:nvCxnSpPr>
                <p:spPr>
                  <a:xfrm>
                    <a:off x="2362200" y="2248238"/>
                    <a:ext cx="971548" cy="102731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Group 48"/>
                <p:cNvGrpSpPr/>
                <p:nvPr/>
              </p:nvGrpSpPr>
              <p:grpSpPr>
                <a:xfrm>
                  <a:off x="733425" y="933317"/>
                  <a:ext cx="4154805" cy="2648083"/>
                  <a:chOff x="733425" y="933317"/>
                  <a:chExt cx="4154805" cy="2648083"/>
                </a:xfrm>
              </p:grpSpPr>
              <p:sp>
                <p:nvSpPr>
                  <p:cNvPr id="30" name="Rectangle 49"/>
                  <p:cNvSpPr/>
                  <p:nvPr/>
                </p:nvSpPr>
                <p:spPr>
                  <a:xfrm>
                    <a:off x="733425" y="962025"/>
                    <a:ext cx="4154805" cy="2619375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false" anchor="ctr"/>
                  <a:lstStyle/>
                  <a:p>
                    <a:pPr algn="ctr"/>
                    <a:endParaRPr lang="zh-CN" altLang="en-US" dirty="false"/>
                  </a:p>
                </p:txBody>
              </p:sp>
              <p:grpSp>
                <p:nvGrpSpPr>
                  <p:cNvPr id="31" name="Group 50"/>
                  <p:cNvGrpSpPr/>
                  <p:nvPr/>
                </p:nvGrpSpPr>
                <p:grpSpPr>
                  <a:xfrm>
                    <a:off x="794564" y="933317"/>
                    <a:ext cx="1567636" cy="1532156"/>
                    <a:chOff x="794564" y="933317"/>
                    <a:chExt cx="1567636" cy="1532156"/>
                  </a:xfrm>
                </p:grpSpPr>
                <p:sp>
                  <p:nvSpPr>
                    <p:cNvPr id="25" name="Espace réservé du texte 3"/>
                    <p:cNvSpPr txBox="true"/>
                    <p:nvPr/>
                  </p:nvSpPr>
                  <p:spPr>
                    <a:xfrm>
                      <a:off x="1030197" y="2031003"/>
                      <a:ext cx="1332003" cy="434470"/>
                    </a:xfrm>
                    <a:prstGeom prst="rect">
                      <a:avLst/>
                    </a:prstGeom>
                    <a:ln>
                      <a:solidFill>
                        <a:schemeClr val="accent1"/>
                      </a:solidFill>
                    </a:ln>
                  </p:spPr>
                  <p:txBody>
                    <a:bodyPr/>
                    <a:lstStyle>
                      <a:lvl1pPr marL="0" indent="0" algn="l" defTabSz="914377" rtl="false" eaLnBrk="true" latinLnBrk="false" hangingPunct="true">
                        <a:lnSpc>
                          <a:spcPct val="125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defRPr sz="1867" b="false" i="false" kern="1200">
                          <a:solidFill>
                            <a:schemeClr val="tx1"/>
                          </a:solidFill>
                          <a:latin typeface="Sanofi Sans" panose="02010503030201020103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1pPr>
                      <a:lvl2pPr marL="302392" indent="-302392" algn="l" defTabSz="914377" rtl="false" eaLnBrk="true" latinLnBrk="false" hangingPunct="true">
                        <a:lnSpc>
                          <a:spcPct val="125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1867" b="false" i="false" kern="1200">
                          <a:solidFill>
                            <a:schemeClr val="tx1"/>
                          </a:solidFill>
                          <a:latin typeface="Sanofi Sans" panose="02010503030201020103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2pPr>
                      <a:lvl3pPr marL="609585" indent="-302392" algn="l" defTabSz="914377" rtl="false" eaLnBrk="true" latinLnBrk="false" hangingPunct="true">
                        <a:lnSpc>
                          <a:spcPct val="125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1867" b="false" i="false" kern="1200">
                          <a:solidFill>
                            <a:schemeClr val="tx1"/>
                          </a:solidFill>
                          <a:latin typeface="Sanofi Sans" panose="02010503030201020103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3pPr>
                      <a:lvl4pPr marL="911977" indent="-302392" algn="l" defTabSz="914377" rtl="false" eaLnBrk="true" latinLnBrk="false" hangingPunct="true">
                        <a:lnSpc>
                          <a:spcPct val="125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1867" b="false" i="false" kern="1200">
                          <a:solidFill>
                            <a:schemeClr val="tx1"/>
                          </a:solidFill>
                          <a:latin typeface="Sanofi Sans" panose="02010503030201020103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lvl4pPr>
                      <a:lvl5pPr marL="1341086" indent="-380990" algn="l" defTabSz="914377" rtl="false" eaLnBrk="true" latinLnBrk="false" hangingPunct="true">
                        <a:lnSpc>
                          <a:spcPct val="125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1867" b="false" i="false" kern="1200">
                          <a:solidFill>
                            <a:schemeClr val="tx1"/>
                          </a:solidFill>
                          <a:latin typeface="Sanofi Sans" panose="02010503030201020103" pitchFamily="2" charset="77"/>
                          <a:ea typeface="Verdana" panose="020B0604030504040204" pitchFamily="34" charset="0"/>
                          <a:cs typeface="Georgia" panose="02040502050405020303" pitchFamily="18" charset="0"/>
                        </a:defRPr>
                      </a:lvl5pPr>
                      <a:lvl6pPr marL="2285943" indent="0" algn="l" defTabSz="914377" rtl="false" eaLnBrk="true" latinLnBrk="false" hangingPunct="true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726" indent="-228594" algn="l" defTabSz="914377" rtl="false" eaLnBrk="true" latinLnBrk="false" hangingPunct="true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8914" indent="-228594" algn="l" defTabSz="914377" rtl="false" eaLnBrk="true" latinLnBrk="false" hangingPunct="true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103" indent="-228594" algn="l" defTabSz="914377" rtl="false" eaLnBrk="true" latinLnBrk="false" hangingPunct="true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sz="2000" b="true" dirty="false">
                          <a:solidFill>
                            <a:schemeClr val="accent1">
                              <a:lumMod val="50000"/>
                              <a:lumOff val="50000"/>
                            </a:schemeClr>
                          </a:solidFill>
                        </a:rPr>
                        <a:t>R script</a:t>
                      </a:r>
                      <a:endParaRPr/>
                    </a:p>
                  </p:txBody>
                </p:sp>
                <p:pic>
                  <p:nvPicPr>
                    <p:cNvPr id="32" name="Picture 52"/>
                    <p:cNvPicPr>
                      <a:picLocks noChangeAspect="true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/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4564" y="933317"/>
                      <a:ext cx="1024531" cy="1024531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</p:grpSp>
      <p:sp>
        <p:nvSpPr>
          <p:cNvPr id="33" name="Espace réservé du texte 3"/>
          <p:cNvSpPr txBox="true"/>
          <p:nvPr/>
        </p:nvSpPr>
        <p:spPr>
          <a:xfrm>
            <a:off x="1748312" y="1484894"/>
            <a:ext cx="3368856" cy="434470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2000" dirty="false">
                <a:solidFill>
                  <a:srgbClr val="23004C">
                    <a:lumMod val="50000"/>
                    <a:lumOff val="50000"/>
                  </a:srgbClr>
                </a:solidFill>
              </a:rPr>
              <a:t>V</a:t>
            </a:r>
            <a:r>
              <a:rPr kumimoji="false" lang="en-US" altLang="zh-CN" sz="2000" i="false" u="none" strike="noStrike" kern="1200" cap="none" spc="0" normalizeH="false" baseline="0" noProof="false" dirty="false" err="true">
                <a:ln>
                  <a:noFill/>
                </a:ln>
                <a:solidFill>
                  <a:srgbClr val="23004C">
                    <a:lumMod val="50000"/>
                    <a:lumOff val="50000"/>
                  </a:srgbClr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ertical</a:t>
            </a:r>
            <a:r>
              <a:rPr kumimoji="false" lang="en-US" altLang="zh-CN" sz="2000" i="false" u="none" strike="noStrike" kern="1200" cap="none" spc="0" normalizeH="false" baseline="0" noProof="false" dirty="false">
                <a:ln>
                  <a:noFill/>
                </a:ln>
                <a:solidFill>
                  <a:srgbClr val="23004C">
                    <a:lumMod val="50000"/>
                    <a:lumOff val="50000"/>
                  </a:srgbClr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 Perspective</a:t>
            </a:r>
            <a:r>
              <a:rPr kumimoji="false" lang="zh-CN" altLang="en-US" sz="2000" i="false" u="none" strike="noStrike" kern="1200" cap="none" spc="0" normalizeH="false" baseline="0" noProof="false" dirty="false">
                <a:ln>
                  <a:noFill/>
                </a:ln>
                <a:solidFill>
                  <a:srgbClr val="23004C">
                    <a:lumMod val="50000"/>
                    <a:lumOff val="50000"/>
                  </a:srgbClr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：</a:t>
            </a:r>
            <a:endParaRPr kumimoji="false" lang="en-US" altLang="zh-CN" sz="2000" i="false" u="none" strike="noStrike" kern="1200" cap="none" spc="0" normalizeH="false" baseline="0" noProof="false" dirty="false">
              <a:ln>
                <a:noFill/>
              </a:ln>
              <a:solidFill>
                <a:srgbClr val="23004C">
                  <a:lumMod val="50000"/>
                  <a:lumOff val="50000"/>
                </a:srgbClr>
              </a:solidFill>
              <a:effectLst/>
              <a:uLnTx/>
              <a:uFillTx/>
              <a:latin typeface="Sanofi Sans" panose="02010503030201020103" pitchFamily="2" charset="77"/>
              <a:ea typeface="Verdana" panose="020B0604030504040204" pitchFamily="34" charset="0"/>
            </a:endParaRPr>
          </a:p>
        </p:txBody>
      </p:sp>
      <p:sp>
        <p:nvSpPr>
          <p:cNvPr id="34" name="Espace réservé du texte 3"/>
          <p:cNvSpPr txBox="true"/>
          <p:nvPr/>
        </p:nvSpPr>
        <p:spPr>
          <a:xfrm>
            <a:off x="1600037" y="4938636"/>
            <a:ext cx="2767552" cy="434470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false" eaLnBrk="true" fontAlgn="auto" latinLnBrk="false" hangingPunct="tru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2000" dirty="false">
                <a:solidFill>
                  <a:srgbClr val="23004C">
                    <a:lumMod val="50000"/>
                    <a:lumOff val="50000"/>
                  </a:srgbClr>
                </a:solidFill>
              </a:rPr>
              <a:t>Horizontal perspective</a:t>
            </a:r>
            <a:r>
              <a:rPr lang="zh-CN" altLang="en-US" sz="2000" b="true" dirty="false">
                <a:solidFill>
                  <a:srgbClr val="23004C">
                    <a:lumMod val="50000"/>
                    <a:lumOff val="50000"/>
                  </a:srgbClr>
                </a:solidFill>
              </a:rPr>
              <a:t>：</a:t>
            </a:r>
            <a:endParaRPr kumimoji="false" lang="en-US" altLang="zh-CN" sz="2000" b="true" i="false" u="none" strike="noStrike" kern="1200" cap="none" spc="0" normalizeH="false" baseline="0" noProof="false" dirty="false">
              <a:ln>
                <a:noFill/>
              </a:ln>
              <a:solidFill>
                <a:srgbClr val="23004C">
                  <a:lumMod val="50000"/>
                  <a:lumOff val="50000"/>
                </a:srgbClr>
              </a:solidFill>
              <a:effectLst/>
              <a:uLnTx/>
              <a:uFillTx/>
              <a:latin typeface="Sanofi Sans" panose="02010503030201020103" pitchFamily="2" charset="77"/>
              <a:ea typeface="Verdana" panose="020B0604030504040204" pitchFamily="34" charset="0"/>
            </a:endParaRPr>
          </a:p>
        </p:txBody>
      </p:sp>
      <p:grpSp>
        <p:nvGrpSpPr>
          <p:cNvPr id="35" name="Group 74"/>
          <p:cNvGrpSpPr/>
          <p:nvPr/>
        </p:nvGrpSpPr>
        <p:grpSpPr>
          <a:xfrm>
            <a:off x="2756567" y="5485348"/>
            <a:ext cx="3778698" cy="1015663"/>
            <a:chOff x="2508174" y="4937612"/>
            <a:chExt cx="3778698" cy="1015663"/>
          </a:xfrm>
        </p:grpSpPr>
        <p:sp>
          <p:nvSpPr>
            <p:cNvPr id="36" name="Espace réservé du texte 3"/>
            <p:cNvSpPr txBox="true"/>
            <p:nvPr/>
          </p:nvSpPr>
          <p:spPr>
            <a:xfrm>
              <a:off x="2508174" y="5005458"/>
              <a:ext cx="3368856" cy="640161"/>
            </a:xfrm>
            <a:prstGeom prst="rect">
              <a:avLst/>
            </a:prstGeom>
          </p:spPr>
          <p:txBody>
            <a:bodyPr/>
            <a:lstStyle>
              <a:lvl1pPr marL="0" indent="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302392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609585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911977" indent="-302392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341086" indent="-380990" algn="l" defTabSz="914377" rtl="false" eaLnBrk="true" latinLnBrk="false" hangingPunct="true">
                <a:lnSpc>
                  <a:spcPct val="125000"/>
                </a:lnSpc>
                <a:spcBef>
                  <a:spcPts val="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67" b="false" i="false" kern="1200">
                  <a:solidFill>
                    <a:schemeClr val="tx1"/>
                  </a:solidFill>
                  <a:latin typeface="Sanofi Sans" panose="02010503030201020103" pitchFamily="2" charset="77"/>
                  <a:ea typeface="Verdana" panose="020B0604030504040204" pitchFamily="34" charset="0"/>
                  <a:cs typeface="Georgia" panose="02040502050405020303" pitchFamily="18" charset="0"/>
                </a:defRPr>
              </a:lvl5pPr>
              <a:lvl6pPr marL="2285943" indent="0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false" eaLnBrk="true" latinLnBrk="false" hangingPunct="true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/>
              <a:r>
                <a:rPr lang="en-US" altLang="zh-CN" sz="3200" b="true" dirty="false"/>
                <a:t>Future only  </a:t>
              </a:r>
              <a:endParaRPr/>
            </a:p>
          </p:txBody>
        </p:sp>
        <p:sp>
          <p:nvSpPr>
            <p:cNvPr id="37" name="Rectangle 66"/>
            <p:cNvSpPr/>
            <p:nvPr/>
          </p:nvSpPr>
          <p:spPr>
            <a:xfrm>
              <a:off x="5332764" y="4937612"/>
              <a:ext cx="95410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6000" b="true" dirty="false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false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？</a:t>
              </a:r>
              <a:endParaRPr lang="en-US" altLang="zh-CN" sz="6000" b="true" dirty="false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false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38" name="Picture 4"/>
            <p:cNvPicPr>
              <a:picLocks noChangeAspect="true" noChangeArrowheads="true"/>
            </p:cNvPicPr>
            <p:nvPr/>
          </p:nvPicPr>
          <p:blipFill rotWithShape="true">
            <a:blip r:embed="rId5">
              <a:extLst>
                <a:ext uri="{28A0092B-C50C-407E-A947-70E740481C1C}"/>
              </a:extLst>
            </a:blip>
            <a:srcRect l="15010" t="13865" r="14090" b="11377"/>
            <a:stretch>
              <a:fillRect/>
            </a:stretch>
          </p:blipFill>
          <p:spPr bwMode="auto">
            <a:xfrm>
              <a:off x="4586911" y="5079197"/>
              <a:ext cx="650975" cy="547731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</p:grpSp>
      <p:pic>
        <p:nvPicPr>
          <p:cNvPr id="39" name="Picture 6" descr="Python Logo, symbol, meaning, history, PNG, brand"/>
          <p:cNvPicPr>
            <a:picLocks noChangeAspect="true" noChangeArrowheads="true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11796" y="4849253"/>
            <a:ext cx="1090747" cy="613545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40" name="TextBox 71"/>
          <p:cNvSpPr txBox="true"/>
          <p:nvPr/>
        </p:nvSpPr>
        <p:spPr>
          <a:xfrm>
            <a:off x="8034241" y="5905333"/>
            <a:ext cx="1155109" cy="646331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ctr"/>
            <a:r>
              <a:rPr lang="en-US" altLang="zh-CN" sz="3600" dirty="false">
                <a:latin typeface="Sanofi Sans" panose="02010503030201020103" pitchFamily="2" charset="77"/>
              </a:rPr>
              <a:t>…</a:t>
            </a:r>
            <a:endParaRPr lang="zh-CN" altLang="en-US" sz="3600" dirty="false">
              <a:latin typeface="Sanofi Sans" panose="02010503030201020103" pitchFamily="2" charset="77"/>
            </a:endParaRPr>
          </a:p>
        </p:txBody>
      </p:sp>
      <p:pic>
        <p:nvPicPr>
          <p:cNvPr id="41" name="Picture 20"/>
          <p:cNvPicPr>
            <a:picLocks noChangeAspect="true" noChangeArrowheads="true"/>
          </p:cNvPicPr>
          <p:nvPr/>
        </p:nvPicPr>
        <p:blipFill rotWithShape="true">
          <a:blip r:embed="rId7">
            <a:extLst>
              <a:ext uri="{28A0092B-C50C-407E-A947-70E740481C1C}"/>
            </a:extLst>
          </a:blip>
          <a:srcRect l="19472" t="12303" r="19259" b="11466"/>
          <a:stretch>
            <a:fillRect/>
          </a:stretch>
        </p:blipFill>
        <p:spPr bwMode="auto">
          <a:xfrm>
            <a:off x="7711911" y="4799740"/>
            <a:ext cx="976876" cy="105608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42" name="Picture 7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715083" y="5462798"/>
            <a:ext cx="787265" cy="356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8"/>
          <p:cNvSpPr/>
          <p:nvPr/>
        </p:nvSpPr>
        <p:spPr>
          <a:xfrm>
            <a:off x="0" y="13473"/>
            <a:ext cx="12192000" cy="695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false" anchor="ctr"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en-US" altLang="zh-CN" sz="4000" b="true" i="false" u="none" strike="noStrike" kern="1200" cap="none" spc="0" normalizeH="false" baseline="0" noProof="false" dirty="fals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Using docker</a:t>
            </a:r>
            <a:endParaRPr kumimoji="false" lang="en-US" sz="2800" b="false" i="false" u="none" strike="noStrike" kern="1200" cap="none" spc="0" normalizeH="false" baseline="0" noProof="false" dirty="fals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5" name="Picture 4" descr="Docker Logo, symbol, meaning, history, PNG, brand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28A0092B-C50C-407E-A947-70E740481C1C}"/>
            </a:extLst>
          </a:blip>
          <a:srcRect l="17138" t="9589" r="15915"/>
          <a:stretch>
            <a:fillRect/>
          </a:stretch>
        </p:blipFill>
        <p:spPr bwMode="auto">
          <a:xfrm>
            <a:off x="255856" y="709225"/>
            <a:ext cx="1135735" cy="862755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46" name="Espace réservé du texte 9"/>
          <p:cNvSpPr txBox="true"/>
          <p:nvPr/>
        </p:nvSpPr>
        <p:spPr>
          <a:xfrm>
            <a:off x="8135883" y="1256832"/>
            <a:ext cx="3475092" cy="5148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false"/>
              <a:t>From OS to create image.</a:t>
            </a:r>
            <a:endParaRPr/>
          </a:p>
          <a:p>
            <a:pPr lvl="1"/>
            <a:endParaRPr lang="en-US" dirty="false"/>
          </a:p>
          <a:p>
            <a:pPr lvl="1"/>
            <a:endParaRPr lang="en-US" dirty="false"/>
          </a:p>
        </p:txBody>
      </p:sp>
      <p:pic>
        <p:nvPicPr>
          <p:cNvPr id="47" name="Picture 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54" y="1577576"/>
            <a:ext cx="6416786" cy="4414818"/>
          </a:xfrm>
          <a:prstGeom prst="rect">
            <a:avLst/>
          </a:prstGeom>
        </p:spPr>
      </p:pic>
      <p:sp>
        <p:nvSpPr>
          <p:cNvPr id="48" name="Espace réservé du texte 9"/>
          <p:cNvSpPr txBox="true"/>
          <p:nvPr/>
        </p:nvSpPr>
        <p:spPr>
          <a:xfrm>
            <a:off x="8812158" y="2476500"/>
            <a:ext cx="1598667" cy="5148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false"/>
              <a:t>Container</a:t>
            </a:r>
            <a:endParaRPr/>
          </a:p>
          <a:p>
            <a:pPr lvl="1"/>
            <a:endParaRPr lang="en-US" dirty="false"/>
          </a:p>
          <a:p>
            <a:pPr lvl="1"/>
            <a:endParaRPr lang="en-US" dirty="false"/>
          </a:p>
        </p:txBody>
      </p:sp>
      <p:cxnSp>
        <p:nvCxnSpPr>
          <p:cNvPr id="49" name="Straight Arrow Connector 5"/>
          <p:cNvCxnSpPr/>
          <p:nvPr/>
        </p:nvCxnSpPr>
        <p:spPr>
          <a:xfrm>
            <a:off x="9515475" y="1771650"/>
            <a:ext cx="0" cy="704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space réservé du texte 3"/>
          <p:cNvSpPr txBox="true"/>
          <p:nvPr/>
        </p:nvSpPr>
        <p:spPr>
          <a:xfrm>
            <a:off x="7954889" y="3696168"/>
            <a:ext cx="1332003" cy="43447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en-US" altLang="zh-CN" sz="2000" b="true" dirty="false">
                <a:solidFill>
                  <a:schemeClr val="accent1">
                    <a:lumMod val="50000"/>
                    <a:lumOff val="50000"/>
                  </a:schemeClr>
                </a:solidFill>
              </a:rPr>
              <a:t>R script</a:t>
            </a:r>
            <a:endParaRPr/>
          </a:p>
        </p:txBody>
      </p:sp>
      <p:cxnSp>
        <p:nvCxnSpPr>
          <p:cNvPr id="51" name="Straight Arrow Connector 7"/>
          <p:cNvCxnSpPr>
            <a:stCxn id="50" idx="0"/>
            <a:endCxn id="48" idx="2"/>
          </p:cNvCxnSpPr>
          <p:nvPr/>
        </p:nvCxnSpPr>
        <p:spPr>
          <a:xfrm flipV="true">
            <a:off x="8620891" y="2991318"/>
            <a:ext cx="990601" cy="704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space réservé du texte 9"/>
          <p:cNvSpPr txBox="true"/>
          <p:nvPr/>
        </p:nvSpPr>
        <p:spPr>
          <a:xfrm>
            <a:off x="9952894" y="3109799"/>
            <a:ext cx="2135660" cy="1350372"/>
          </a:xfrm>
          <a:prstGeom prst="rect">
            <a:avLst/>
          </a:prstGeom>
        </p:spPr>
        <p:txBody>
          <a:bodyPr/>
          <a:lstStyle>
            <a:lvl1pPr marL="0" indent="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41086" indent="-380990" algn="l" defTabSz="914377" rtl="false" eaLnBrk="true" latinLnBrk="false" hangingPunct="true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b="false" i="false" kern="120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285943" indent="0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true" dirty="false"/>
              <a:t>Features</a:t>
            </a:r>
            <a:r>
              <a:rPr lang="en-US" sz="1600" dirty="false"/>
              <a:t>:</a:t>
            </a:r>
            <a:endParaRPr/>
          </a:p>
          <a:p>
            <a:pPr marL="650093" lvl="2" indent="-342900">
              <a:buFont typeface="+mj-lt"/>
              <a:buAutoNum type="arabicPeriod"/>
            </a:pPr>
            <a:r>
              <a:rPr lang="en-US" sz="1400" dirty="false"/>
              <a:t>Zip</a:t>
            </a:r>
            <a:endParaRPr/>
          </a:p>
          <a:p>
            <a:pPr marL="650093" lvl="2" indent="-342900">
              <a:buFont typeface="+mj-lt"/>
              <a:buAutoNum type="arabicPeriod"/>
            </a:pPr>
            <a:r>
              <a:rPr lang="en-US" sz="1400" dirty="false"/>
              <a:t>Isolation</a:t>
            </a:r>
            <a:endParaRPr/>
          </a:p>
          <a:p>
            <a:pPr marL="650093" lvl="2" indent="-342900">
              <a:buFont typeface="+mj-lt"/>
              <a:buAutoNum type="arabicPeriod"/>
            </a:pPr>
            <a:r>
              <a:rPr lang="en-US" sz="1400" dirty="false"/>
              <a:t>…</a:t>
            </a:r>
            <a:endParaRPr/>
          </a:p>
          <a:p>
            <a:pPr marL="307193" lvl="2" indent="0">
              <a:buNone/>
            </a:pPr>
            <a:endParaRPr lang="en-US" sz="1400" dirty="false"/>
          </a:p>
        </p:txBody>
      </p:sp>
      <p:sp>
        <p:nvSpPr>
          <p:cNvPr id="53" name="TextBox 10"/>
          <p:cNvSpPr txBox="true"/>
          <p:nvPr/>
        </p:nvSpPr>
        <p:spPr>
          <a:xfrm>
            <a:off x="7446438" y="4835488"/>
            <a:ext cx="4745562" cy="148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altLang="zh-CN" dirty="false">
                <a:hlinkClick r:id="rId4"/>
              </a:rPr>
              <a:t>Introduction – Submissions WG Pilot 4</a:t>
            </a:r>
            <a:endParaRPr lang="en-US" altLang="zh-CN" dirty="false"/>
          </a:p>
          <a:p>
            <a:pPr/>
            <a:endParaRPr lang="en-US" altLang="zh-CN" dirty="false"/>
          </a:p>
          <a:p>
            <a:pPr/>
            <a:r>
              <a:rPr lang="en-US" altLang="zh-CN" dirty="false">
                <a:hlinkClick r:id="rId5"/>
              </a:rPr>
              <a:t>submissions-pilot4/</a:t>
            </a:r>
            <a:r>
              <a:rPr lang="en-US" altLang="zh-CN" dirty="false" err="true">
                <a:hlinkClick r:id="rId5"/>
              </a:rPr>
              <a:t>docker_windows_setup.qmd</a:t>
            </a:r>
            <a:r>
              <a:rPr lang="en-US" altLang="zh-CN" dirty="false">
                <a:hlinkClick r:id="rId5"/>
              </a:rPr>
              <a:t> at main · </a:t>
            </a:r>
            <a:r>
              <a:rPr lang="en-US" altLang="zh-CN" dirty="false" err="true">
                <a:hlinkClick r:id="rId5"/>
              </a:rPr>
              <a:t>RConsortium</a:t>
            </a:r>
            <a:r>
              <a:rPr lang="en-US" altLang="zh-CN" dirty="false">
                <a:hlinkClick r:id="rId5"/>
              </a:rPr>
              <a:t>/submissions-pilot4</a:t>
            </a:r>
            <a:endParaRPr lang="zh-CN" altLang="en-US" dirty="false"/>
          </a:p>
        </p:txBody>
      </p:sp>
      <p:sp>
        <p:nvSpPr>
          <p:cNvPr id="54" name="Footer Placeholder 9"/>
          <p:cNvSpPr txBox="true"/>
          <p:nvPr/>
        </p:nvSpPr>
        <p:spPr>
          <a:xfrm>
            <a:off x="1906584" y="5986798"/>
            <a:ext cx="5527342" cy="218284"/>
          </a:xfrm>
          <a:prstGeom prst="rect">
            <a:avLst/>
          </a:prstGeom>
        </p:spPr>
        <p:txBody>
          <a:bodyPr vert="horz" wrap="square" lIns="0" tIns="0" rIns="0" bIns="0" rtlCol="false" anchor="b"/>
          <a:lstStyle>
            <a:defPPr>
              <a:defRPr lang="fr-FR"/>
            </a:defPPr>
            <a:lvl1pPr marL="0" algn="ctr" defTabSz="914400" rtl="false" eaLnBrk="true" latinLnBrk="false" hangingPunct="true">
              <a:defRPr sz="1200" b="false" i="false" kern="1200" cap="none" baseline="0">
                <a:solidFill>
                  <a:schemeClr val="tx1"/>
                </a:solidFill>
                <a:latin typeface="Sanofi Sans" panose="02010503030201020103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en-US" sz="1200" b="false" i="false" u="none" strike="noStrike" kern="1200" cap="none" spc="0" normalizeH="false" baseline="0" noProof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</a:rPr>
              <a:t>Source from: </a:t>
            </a:r>
            <a:r>
              <a:rPr kumimoji="false" lang="en-US" altLang="zh-CN" sz="1200" b="false" i="false" u="none" strike="noStrike" kern="1200" cap="none" spc="0" normalizeH="false" baseline="0" noProof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ofi Sans" panose="02010503030201020103" pitchFamily="2" charset="77"/>
                <a:ea typeface="Verdana" panose="020B0604030504040204" pitchFamily="34" charset="0"/>
                <a:hlinkClick r:id="rId6"/>
              </a:rPr>
              <a:t>r-docker/4.0/centos7/Dockerfile at main · rstudio/r-docker</a:t>
            </a:r>
            <a:endParaRPr kumimoji="false" lang="zh-CN" altLang="en-US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ofi Sans" panose="02010503030201020103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graphique SmartArt 1"/>
          <p:cNvSpPr>
            <a:spLocks noGrp="true"/>
          </p:cNvSpPr>
          <p:nvPr>
            <p:ph type="dgm" sz="quarter" idx="13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57" name="Espace réservé du graphique SmartArt 3"/>
          <p:cNvSpPr>
            <a:spLocks noGrp="true"/>
          </p:cNvSpPr>
          <p:nvPr>
            <p:ph type="dgm" sz="quarter" idx="14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58" name="Espace réservé du texte 9"/>
          <p:cNvSpPr>
            <a:spLocks noGrp="true"/>
          </p:cNvSpPr>
          <p:nvPr>
            <p:ph type="body" sz="quarter" idx="21"/>
          </p:nvPr>
        </p:nvSpPr>
        <p:spPr>
          <a:xfrm>
            <a:off x="1817963" y="2788920"/>
            <a:ext cx="9230445" cy="811953"/>
          </a:xfrm>
        </p:spPr>
        <p:txBody>
          <a:bodyPr/>
          <a:lstStyle/>
          <a:p>
            <a:pPr/>
            <a:r>
              <a:rPr lang="fr-FR" dirty="false">
                <a:latin typeface="Copperplate Gothic Bold" panose="020E0705020206020404" pitchFamily="34" charset="0"/>
              </a:rPr>
              <a:t>R Package Validation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</a:theme>
</file>

<file path=ppt/theme/theme2.xml><?xml version="1.0" encoding="utf-8"?>
<a:theme xmlns:a="http://schemas.openxmlformats.org/drawingml/2006/main" name="1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</a:theme>
</file>

<file path=ppt/theme/theme4.xml><?xml version="1.0" encoding="utf-8"?>
<a:theme xmlns:a="http://schemas.openxmlformats.org/drawingml/2006/main" name="2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</a:theme>
</file>

<file path=ppt/theme/theme5.xml><?xml version="1.0" encoding="utf-8"?>
<a:theme xmlns:a="http://schemas.openxmlformats.org/drawingml/2006/main" name="3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Application>Tencent office</Application>
</Properties>
</file>

<file path=docProps/core.xml><?xml version="1.0" encoding="utf-8"?>
<cp:coreProperties xmlns:xsi="http://www.w3.org/2001/XMLSchema-instance" xmlns:dcmitype="http://purl.org/dc/dcmitype/" xmlns:dcterms="http://purl.org/dc/terms/" xmlns:cp="http://schemas.openxmlformats.org/package/2006/metadata/core-properties" xmlns:dc="http://purl.org/dc/elements/1.1/">
  <dcterms:created xsi:type="dcterms:W3CDTF">2026-03-25T21:56:21Z</dcterms:created>
  <dcterms:modified xsi:type="dcterms:W3CDTF">2026-03-25T21:56:21Z</dcterms:modified>
</cp:coreProperties>
</file>